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30" r:id="rId5"/>
    <p:sldId id="297" r:id="rId6"/>
    <p:sldId id="331" r:id="rId7"/>
    <p:sldId id="332" r:id="rId8"/>
    <p:sldId id="33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模拟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语言封装</a:t>
            </a:r>
            <a:r>
              <a:rPr lang="en-US" altLang="zh-CN" sz="3600" dirty="0" err="1" smtClean="0"/>
              <a:t>WaitGroup</a:t>
            </a:r>
            <a:r>
              <a:rPr lang="zh-CN" altLang="en-US" sz="3600" dirty="0" smtClean="0"/>
              <a:t>控制协程的运行顺序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0" y="1347556"/>
            <a:ext cx="7197763" cy="524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封装起来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首先创建一个文件夹</a:t>
            </a:r>
            <a:endParaRPr lang="en-US" altLang="zh-CN" sz="2400" dirty="0" smtClean="0"/>
          </a:p>
          <a:p>
            <a:r>
              <a:rPr lang="en-US" sz="2400" dirty="0" smtClean="0"/>
              <a:t>1</a:t>
            </a:r>
            <a:r>
              <a:rPr lang="zh-CN" altLang="en-US" sz="2400" dirty="0" smtClean="0"/>
              <a:t>、</a:t>
            </a:r>
            <a:endParaRPr lang="en-US" sz="2400" dirty="0"/>
          </a:p>
          <a:p>
            <a:r>
              <a:rPr lang="en-US" sz="2400" dirty="0" smtClean="0"/>
              <a:t>app</a:t>
            </a:r>
          </a:p>
          <a:p>
            <a:r>
              <a:rPr lang="en-US" sz="2400" dirty="0" smtClean="0"/>
              <a:t>   ---sync</a:t>
            </a:r>
          </a:p>
          <a:p>
            <a:endParaRPr lang="en-US" sz="2400" dirty="0"/>
          </a:p>
          <a:p>
            <a:r>
              <a:rPr lang="en-US" sz="2400" dirty="0" smtClean="0"/>
              <a:t>2</a:t>
            </a:r>
            <a:r>
              <a:rPr lang="zh-CN" altLang="en-US" sz="2400" dirty="0" smtClean="0"/>
              <a:t>、终端执行 </a:t>
            </a:r>
            <a:r>
              <a:rPr lang="en-US" altLang="zh-CN" sz="2400" dirty="0" smtClean="0"/>
              <a:t>compose </a:t>
            </a:r>
            <a:r>
              <a:rPr lang="en-US" altLang="zh-CN" sz="2400" dirty="0" err="1" smtClean="0"/>
              <a:t>init</a:t>
            </a:r>
            <a:endParaRPr lang="en-US" sz="2400" dirty="0"/>
          </a:p>
          <a:p>
            <a:r>
              <a:rPr lang="en-US" sz="2400" dirty="0" smtClean="0"/>
              <a:t>3</a:t>
            </a:r>
            <a:r>
              <a:rPr lang="zh-CN" altLang="en-US" sz="2400" dirty="0" smtClean="0"/>
              <a:t>、加入</a:t>
            </a:r>
            <a:endParaRPr lang="en-US" altLang="zh-CN" sz="2400" dirty="0" smtClean="0"/>
          </a:p>
          <a:p>
            <a:r>
              <a:rPr lang="en-US" sz="2400" dirty="0"/>
              <a:t> "</a:t>
            </a:r>
            <a:r>
              <a:rPr lang="en-US" sz="2400" dirty="0" err="1"/>
              <a:t>autoload</a:t>
            </a:r>
            <a:r>
              <a:rPr lang="en-US" sz="2400" dirty="0"/>
              <a:t>": {</a:t>
            </a:r>
          </a:p>
          <a:p>
            <a:r>
              <a:rPr lang="en-US" sz="2400" dirty="0"/>
              <a:t>        "psr-4": {</a:t>
            </a:r>
          </a:p>
          <a:p>
            <a:r>
              <a:rPr lang="en-US" sz="2400" dirty="0"/>
              <a:t>            "App\\": "app/"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4</a:t>
            </a:r>
            <a:r>
              <a:rPr lang="zh-CN" altLang="en-US" sz="2400" dirty="0" smtClean="0"/>
              <a:t>、执行</a:t>
            </a:r>
            <a:r>
              <a:rPr lang="en-US" altLang="zh-CN" sz="2400" dirty="0" smtClean="0"/>
              <a:t>compose dump-</a:t>
            </a:r>
            <a:r>
              <a:rPr lang="en-US" altLang="zh-CN" sz="2400" dirty="0" err="1" smtClean="0"/>
              <a:t>autoload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思路很简单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创建一个类：譬如叫做</a:t>
            </a:r>
            <a:r>
              <a:rPr lang="en-US" altLang="zh-CN" sz="2400" dirty="0" err="1" smtClean="0"/>
              <a:t>WaitGroup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、里面有两个属性</a:t>
            </a:r>
            <a:endParaRPr lang="en-US" altLang="zh-CN" sz="2400" dirty="0" smtClean="0"/>
          </a:p>
          <a:p>
            <a:r>
              <a:rPr lang="en-US" sz="2400" dirty="0" smtClean="0"/>
              <a:t>  private </a:t>
            </a:r>
            <a:r>
              <a:rPr lang="en-US" sz="2400" dirty="0"/>
              <a:t>$</a:t>
            </a:r>
            <a:r>
              <a:rPr lang="en-US" sz="2400" dirty="0" err="1"/>
              <a:t>chan</a:t>
            </a:r>
            <a:r>
              <a:rPr lang="en-US" sz="2400" dirty="0"/>
              <a:t>;</a:t>
            </a:r>
          </a:p>
          <a:p>
            <a:r>
              <a:rPr lang="en-US" sz="2400" dirty="0"/>
              <a:t>  private $count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2</a:t>
            </a:r>
            <a:r>
              <a:rPr lang="zh-CN" altLang="en-US" sz="2400" dirty="0" smtClean="0"/>
              <a:t>、构造函数时，对其进行初始化</a:t>
            </a:r>
            <a:endParaRPr lang="en-US" altLang="zh-CN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0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思路很简单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两个方法</a:t>
            </a:r>
            <a:endParaRPr lang="en-US" altLang="zh-CN" sz="2400" dirty="0" smtClean="0"/>
          </a:p>
          <a:p>
            <a:r>
              <a:rPr lang="en-US" altLang="zh-CN" sz="2400" dirty="0"/>
              <a:t>public function </a:t>
            </a:r>
            <a:r>
              <a:rPr lang="en-US" altLang="zh-CN" sz="2400" dirty="0" smtClean="0"/>
              <a:t>Add(){</a:t>
            </a:r>
            <a:endParaRPr lang="en-US" altLang="zh-CN" sz="2400" dirty="0"/>
          </a:p>
          <a:p>
            <a:r>
              <a:rPr lang="en-US" altLang="zh-CN" sz="2400" dirty="0"/>
              <a:t>      $this-&gt;count++;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 smtClean="0"/>
          </a:p>
          <a:p>
            <a:r>
              <a:rPr lang="en-US" sz="2400" dirty="0"/>
              <a:t> public  function Done(){</a:t>
            </a:r>
          </a:p>
          <a:p>
            <a:r>
              <a:rPr lang="en-US" sz="2400" dirty="0"/>
              <a:t>      $this-&gt;</a:t>
            </a:r>
            <a:r>
              <a:rPr lang="en-US" sz="2400" dirty="0" err="1"/>
              <a:t>chan</a:t>
            </a:r>
            <a:r>
              <a:rPr lang="en-US" sz="2400" dirty="0"/>
              <a:t>-&gt;push(1);</a:t>
            </a:r>
          </a:p>
          <a:p>
            <a:r>
              <a:rPr lang="en-US" sz="2400" dirty="0"/>
              <a:t>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9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思路很简单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关键方法</a:t>
            </a:r>
            <a:r>
              <a:rPr lang="en-US" altLang="zh-CN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/>
              <a:t> public function Wait(){</a:t>
            </a:r>
          </a:p>
          <a:p>
            <a:r>
              <a:rPr lang="en-US" sz="2400" dirty="0"/>
              <a:t>      for($i=0;$i</a:t>
            </a:r>
            <a:r>
              <a:rPr lang="en-US" sz="2400" dirty="0" smtClean="0"/>
              <a:t>&lt;$</a:t>
            </a:r>
            <a:r>
              <a:rPr lang="en-US" sz="2400" dirty="0"/>
              <a:t>this-&gt;count;$i++){</a:t>
            </a:r>
          </a:p>
          <a:p>
            <a:r>
              <a:rPr lang="en-US" sz="2400" dirty="0"/>
              <a:t>          $this-&gt;</a:t>
            </a:r>
            <a:r>
              <a:rPr lang="en-US" sz="2400" dirty="0" err="1"/>
              <a:t>chan</a:t>
            </a:r>
            <a:r>
              <a:rPr lang="en-US" sz="2400" dirty="0"/>
              <a:t>-&gt;pop();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4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9860</TotalTime>
  <Words>208</Words>
  <Application>Microsoft Office PowerPoint</Application>
  <PresentationFormat>自定义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上节课</vt:lpstr>
      <vt:lpstr>封装起来</vt:lpstr>
      <vt:lpstr>思路很简单</vt:lpstr>
      <vt:lpstr>思路很简单</vt:lpstr>
      <vt:lpstr>思路很简单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1112</cp:revision>
  <dcterms:created xsi:type="dcterms:W3CDTF">2016-05-22T15:40:23Z</dcterms:created>
  <dcterms:modified xsi:type="dcterms:W3CDTF">2019-04-10T11:24:26Z</dcterms:modified>
</cp:coreProperties>
</file>