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5"/>
  </p:notesMasterIdLst>
  <p:sldIdLst>
    <p:sldId id="314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/>
              <a:t>套路</a:t>
            </a:r>
            <a:r>
              <a:rPr lang="zh-CN" altLang="en-US" sz="3600" dirty="0" smtClean="0"/>
              <a:t>篇：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 </a:t>
            </a:r>
            <a:r>
              <a:rPr lang="zh-CN" altLang="en-US" sz="3600" dirty="0" smtClean="0"/>
              <a:t>优化代码结构、支持</a:t>
            </a:r>
            <a:r>
              <a:rPr lang="en-US" altLang="zh-CN" sz="3600" dirty="0" smtClean="0"/>
              <a:t>return </a:t>
            </a:r>
            <a:r>
              <a:rPr lang="zh-CN" altLang="en-US" sz="3600" dirty="0" smtClean="0"/>
              <a:t>返回响应值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9615</TotalTime>
  <Words>29</Words>
  <Application>Microsoft Office PowerPoint</Application>
  <PresentationFormat>自定义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3_Office 主题​​</vt:lpstr>
      <vt:lpstr> 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1162</cp:revision>
  <dcterms:created xsi:type="dcterms:W3CDTF">2016-05-22T15:40:23Z</dcterms:created>
  <dcterms:modified xsi:type="dcterms:W3CDTF">2019-07-10T16:46:58Z</dcterms:modified>
</cp:coreProperties>
</file>