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7"/>
  </p:notesMasterIdLst>
  <p:sldIdLst>
    <p:sldId id="314" r:id="rId3"/>
    <p:sldId id="315" r:id="rId4"/>
    <p:sldId id="316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593" y="2796607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/>
              <a:t>套路</a:t>
            </a:r>
            <a:r>
              <a:rPr lang="zh-CN" altLang="en-US" sz="3600" dirty="0" smtClean="0"/>
              <a:t>篇：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支持一个路由传入多个处理函数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看上节课代码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03" y="1624013"/>
            <a:ext cx="9225929" cy="2819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06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我们尽可能要把业务过程分开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譬如：获取新闻详细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、从数据库取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、插入</a:t>
            </a:r>
            <a:r>
              <a:rPr lang="en-US" altLang="zh-CN" dirty="0" err="1" smtClean="0"/>
              <a:t>redis</a:t>
            </a:r>
            <a:r>
              <a:rPr lang="zh-CN" altLang="en-US" smtClean="0"/>
              <a:t>缓存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、记录日志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、其他一些操作等等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9998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9618</TotalTime>
  <Words>65</Words>
  <Application>Microsoft Office PowerPoint</Application>
  <PresentationFormat>自定义</PresentationFormat>
  <Paragraphs>16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主题</vt:lpstr>
      <vt:lpstr>3_Office 主题​​</vt:lpstr>
      <vt:lpstr> </vt:lpstr>
      <vt:lpstr>看上节课代码</vt:lpstr>
      <vt:lpstr>我们尽可能要把业务过程分开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1165</cp:revision>
  <dcterms:created xsi:type="dcterms:W3CDTF">2016-05-22T15:40:23Z</dcterms:created>
  <dcterms:modified xsi:type="dcterms:W3CDTF">2019-07-11T04:17:35Z</dcterms:modified>
</cp:coreProperties>
</file>