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14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统一处理响应、支持</a:t>
            </a:r>
            <a:r>
              <a:rPr lang="en-US" altLang="zh-CN" sz="3600" dirty="0" smtClean="0"/>
              <a:t>JSON</a:t>
            </a:r>
            <a:r>
              <a:rPr lang="zh-CN" altLang="en-US" sz="3600" dirty="0" smtClean="0"/>
              <a:t>输出等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28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 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1171</cp:revision>
  <dcterms:created xsi:type="dcterms:W3CDTF">2016-05-22T15:40:23Z</dcterms:created>
  <dcterms:modified xsi:type="dcterms:W3CDTF">2019-07-11T14:06:24Z</dcterms:modified>
</cp:coreProperties>
</file>