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6"/>
  </p:notesMasterIdLst>
  <p:sldIdLst>
    <p:sldId id="314" r:id="rId3"/>
    <p:sldId id="315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初步</a:t>
            </a:r>
            <a:r>
              <a:rPr lang="zh-CN" altLang="en-US" sz="3600" dirty="0"/>
              <a:t>实现</a:t>
            </a:r>
            <a:r>
              <a:rPr lang="zh-CN" altLang="en-US" sz="3600" dirty="0" smtClean="0"/>
              <a:t>函数式</a:t>
            </a:r>
            <a:r>
              <a:rPr lang="zh-CN" altLang="en-US" sz="3600" dirty="0" smtClean="0">
                <a:solidFill>
                  <a:srgbClr val="FF0000"/>
                </a:solidFill>
              </a:rPr>
              <a:t>中间件 </a:t>
            </a:r>
            <a:r>
              <a:rPr lang="zh-CN" altLang="en-US" sz="3600" dirty="0" smtClean="0"/>
              <a:t>机制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打个比方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譬如上节课我们做的</a:t>
            </a:r>
            <a:endParaRPr lang="en-US" altLang="zh-CN" dirty="0" smtClean="0"/>
          </a:p>
          <a:p>
            <a:r>
              <a:rPr lang="en-US" altLang="zh-CN" dirty="0" smtClean="0"/>
              <a:t>GET /news/123  </a:t>
            </a:r>
            <a:r>
              <a:rPr lang="zh-CN" altLang="en-US" dirty="0" smtClean="0"/>
              <a:t>可以输出新闻详细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那如果这个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需要传递譬如</a:t>
            </a:r>
            <a:r>
              <a:rPr lang="en-US" altLang="zh-CN" dirty="0" smtClean="0"/>
              <a:t>token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/news/123?token=xxx</a:t>
            </a:r>
          </a:p>
          <a:p>
            <a:pPr marL="0" indent="0">
              <a:buNone/>
            </a:pPr>
            <a:r>
              <a:rPr lang="zh-CN" altLang="en-US" dirty="0" smtClean="0"/>
              <a:t>才能访问 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那么难道 我们在每个函数里都去判断吗？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4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69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3_Office 主题​​</vt:lpstr>
      <vt:lpstr> </vt:lpstr>
      <vt:lpstr>打个比方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1176</cp:revision>
  <dcterms:created xsi:type="dcterms:W3CDTF">2016-05-22T15:40:23Z</dcterms:created>
  <dcterms:modified xsi:type="dcterms:W3CDTF">2019-07-11T16:21:26Z</dcterms:modified>
</cp:coreProperties>
</file>