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6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78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配置</a:t>
            </a:r>
            <a:r>
              <a:rPr lang="zh-CN" altLang="en-US" sz="3600" dirty="0" smtClean="0"/>
              <a:t>静态文件访问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首先看文档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wiki.swoole.com/wiki/page/783.html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9" y="2340587"/>
            <a:ext cx="7237413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'</a:t>
            </a:r>
            <a:r>
              <a:rPr lang="en-US" altLang="zh-CN" dirty="0" err="1"/>
              <a:t>document_root</a:t>
            </a:r>
            <a:r>
              <a:rPr lang="en-US" altLang="zh-CN" dirty="0"/>
              <a:t>' =&gt; __DIR__."/public",</a:t>
            </a:r>
          </a:p>
          <a:p>
            <a:pPr marL="0" indent="0">
              <a:buNone/>
            </a:pPr>
            <a:r>
              <a:rPr lang="en-US" altLang="zh-CN" dirty="0" smtClean="0"/>
              <a:t> "</a:t>
            </a:r>
            <a:r>
              <a:rPr lang="en-US" altLang="zh-CN" dirty="0" err="1"/>
              <a:t>enable_static_handler</a:t>
            </a:r>
            <a:r>
              <a:rPr lang="en-US" altLang="zh-CN" dirty="0"/>
              <a:t>"=&gt;true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9724</TotalTime>
  <Words>46</Words>
  <Application>Microsoft Office PowerPoint</Application>
  <PresentationFormat>自定义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首先看文档</vt:lpstr>
      <vt:lpstr>基本配置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1181</cp:revision>
  <dcterms:created xsi:type="dcterms:W3CDTF">2016-05-22T15:40:23Z</dcterms:created>
  <dcterms:modified xsi:type="dcterms:W3CDTF">2019-07-21T05:48:55Z</dcterms:modified>
</cp:coreProperties>
</file>