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6" r:id="rId5"/>
    <p:sldId id="31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42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支持文件上传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首先看文档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https://wiki.swoole.com/wiki/page/428.html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9" y="2706198"/>
            <a:ext cx="9747583" cy="355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基本代码套路如下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&lt;form method="post" action="/news/upload"  </a:t>
            </a:r>
            <a:r>
              <a:rPr lang="en-US" altLang="zh-CN" dirty="0" err="1"/>
              <a:t>enctype</a:t>
            </a:r>
            <a:r>
              <a:rPr lang="en-US" altLang="zh-CN" dirty="0"/>
              <a:t>="multipart/form-data"&gt;</a:t>
            </a:r>
          </a:p>
          <a:p>
            <a:pPr marL="0" indent="0">
              <a:buNone/>
            </a:pPr>
            <a:r>
              <a:rPr lang="en-US" altLang="zh-CN" dirty="0"/>
              <a:t>        &lt;input type="file" name="</a:t>
            </a:r>
            <a:r>
              <a:rPr lang="en-US" altLang="zh-CN" dirty="0" err="1"/>
              <a:t>myjpg</a:t>
            </a:r>
            <a:r>
              <a:rPr lang="en-US" altLang="zh-CN" dirty="0"/>
              <a:t>"  autocomplete="off" /&gt;</a:t>
            </a:r>
          </a:p>
          <a:p>
            <a:pPr marL="0" indent="0">
              <a:buNone/>
            </a:pPr>
            <a:r>
              <a:rPr lang="en-US" altLang="zh-CN" dirty="0"/>
              <a:t>        &lt;input type="submit" value="</a:t>
            </a:r>
            <a:r>
              <a:rPr lang="zh-CN" altLang="en-US" dirty="0"/>
              <a:t>上传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&lt;/form&gt;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477108"/>
            <a:ext cx="11177954" cy="4699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$request=$context-&gt;</a:t>
            </a:r>
            <a:r>
              <a:rPr lang="en-US" altLang="zh-CN" dirty="0" err="1"/>
              <a:t>getRequest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if ($request-&gt;files) {</a:t>
            </a:r>
          </a:p>
          <a:p>
            <a:pPr marL="0" indent="0">
              <a:buNone/>
            </a:pPr>
            <a:r>
              <a:rPr lang="en-US" altLang="zh-CN" dirty="0"/>
              <a:t>            $filename = </a:t>
            </a:r>
            <a:r>
              <a:rPr lang="en-US" altLang="zh-CN" dirty="0" err="1"/>
              <a:t>basename</a:t>
            </a:r>
            <a:r>
              <a:rPr lang="en-US" altLang="zh-CN" dirty="0"/>
              <a:t>($request-&gt;files['</a:t>
            </a:r>
            <a:r>
              <a:rPr lang="en-US" altLang="zh-CN" dirty="0" err="1"/>
              <a:t>myfile</a:t>
            </a:r>
            <a:r>
              <a:rPr lang="en-US" altLang="zh-CN" dirty="0"/>
              <a:t>']['name']);//</a:t>
            </a:r>
            <a:r>
              <a:rPr lang="zh-CN" altLang="en-US" dirty="0"/>
              <a:t>取文件名 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$</a:t>
            </a:r>
            <a:r>
              <a:rPr lang="en-US" altLang="zh-CN" dirty="0" err="1"/>
              <a:t>tmpname</a:t>
            </a:r>
            <a:r>
              <a:rPr lang="en-US" altLang="zh-CN" dirty="0"/>
              <a:t> = $request-&gt;files['</a:t>
            </a:r>
            <a:r>
              <a:rPr lang="en-US" altLang="zh-CN" dirty="0" err="1"/>
              <a:t>myfile</a:t>
            </a:r>
            <a:r>
              <a:rPr lang="en-US" altLang="zh-CN" dirty="0"/>
              <a:t>']['</a:t>
            </a:r>
            <a:r>
              <a:rPr lang="en-US" altLang="zh-CN" dirty="0" err="1"/>
              <a:t>tmp_name</a:t>
            </a:r>
            <a:r>
              <a:rPr lang="en-US" altLang="zh-CN" dirty="0"/>
              <a:t>'];</a:t>
            </a:r>
          </a:p>
          <a:p>
            <a:pPr marL="0" indent="0">
              <a:buNone/>
            </a:pPr>
            <a:r>
              <a:rPr lang="en-US" altLang="zh-CN" dirty="0"/>
              <a:t>            if (</a:t>
            </a:r>
            <a:r>
              <a:rPr lang="en-US" altLang="zh-CN" dirty="0" err="1"/>
              <a:t>move_uploaded_file</a:t>
            </a:r>
            <a:r>
              <a:rPr lang="en-US" altLang="zh-CN" dirty="0"/>
              <a:t>($</a:t>
            </a:r>
            <a:r>
              <a:rPr lang="en-US" altLang="zh-CN" dirty="0" err="1"/>
              <a:t>tmpname</a:t>
            </a:r>
            <a:r>
              <a:rPr lang="en-US" altLang="zh-CN" dirty="0"/>
              <a:t>, </a:t>
            </a:r>
            <a:r>
              <a:rPr lang="en-US" altLang="zh-CN" dirty="0" err="1"/>
              <a:t>AppRoot</a:t>
            </a:r>
            <a:r>
              <a:rPr lang="en-US" altLang="zh-CN" dirty="0"/>
              <a:t> . "/public/" . $filename)) {</a:t>
            </a:r>
          </a:p>
          <a:p>
            <a:pPr marL="0" indent="0">
              <a:buNone/>
            </a:pPr>
            <a:r>
              <a:rPr lang="en-US" altLang="zh-CN" dirty="0"/>
              <a:t>                return ["status" =&gt; "success"];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     return ['status' =&gt;"error"];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7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169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首先看文档</vt:lpstr>
      <vt:lpstr>基本代码套路如下(前端)</vt:lpstr>
      <vt:lpstr>服务端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1190</cp:revision>
  <dcterms:created xsi:type="dcterms:W3CDTF">2016-05-22T15:40:23Z</dcterms:created>
  <dcterms:modified xsi:type="dcterms:W3CDTF">2019-07-21T07:54:42Z</dcterms:modified>
</cp:coreProperties>
</file>