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6" r:id="rId4"/>
    <p:sldId id="317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在控制器中执行协程代码的基本姿势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首先弄个测试路由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$router-&gt;add("GET","/test",</a:t>
            </a:r>
            <a:r>
              <a:rPr lang="en-US" altLang="zh-CN" dirty="0" err="1"/>
              <a:t>TestCo</a:t>
            </a:r>
            <a:r>
              <a:rPr lang="en-US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测试协程代码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477108"/>
            <a:ext cx="11177954" cy="469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for($i=0;$i&lt;=10;$i++){</a:t>
            </a:r>
          </a:p>
          <a:p>
            <a:pPr marL="0" indent="0">
              <a:buNone/>
            </a:pPr>
            <a:r>
              <a:rPr lang="en-US" altLang="zh-CN" dirty="0"/>
              <a:t>           go(function() use($i){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Swoole</a:t>
            </a:r>
            <a:r>
              <a:rPr lang="en-US" altLang="zh-CN" dirty="0"/>
              <a:t>\</a:t>
            </a:r>
            <a:r>
              <a:rPr lang="en-US" altLang="zh-CN" dirty="0" err="1"/>
              <a:t>Coroutine</a:t>
            </a:r>
            <a:r>
              <a:rPr lang="en-US" altLang="zh-CN" dirty="0"/>
              <a:t>::sleep(2);</a:t>
            </a:r>
          </a:p>
          <a:p>
            <a:pPr marL="0" indent="0">
              <a:buNone/>
            </a:pPr>
            <a:r>
              <a:rPr lang="en-US" altLang="zh-CN" dirty="0"/>
              <a:t>               echo $</a:t>
            </a:r>
            <a:r>
              <a:rPr lang="en-US" altLang="zh-CN" dirty="0" err="1"/>
              <a:t>i.PHP_EOL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});</a:t>
            </a:r>
          </a:p>
          <a:p>
            <a:pPr marL="0" indent="0">
              <a:buNone/>
            </a:pP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     echo "this is </a:t>
            </a:r>
            <a:r>
              <a:rPr lang="en-US" altLang="zh-CN" dirty="0" err="1"/>
              <a:t>main".PHP_EOL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74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</TotalTime>
  <Words>91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首先弄个测试路由</vt:lpstr>
      <vt:lpstr>测试协程代码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1196</cp:revision>
  <dcterms:created xsi:type="dcterms:W3CDTF">2016-05-22T15:40:23Z</dcterms:created>
  <dcterms:modified xsi:type="dcterms:W3CDTF">2019-07-21T15:45:12Z</dcterms:modified>
</cp:coreProperties>
</file>