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14" r:id="rId4"/>
    <p:sldId id="320" r:id="rId5"/>
    <p:sldId id="326" r:id="rId6"/>
    <p:sldId id="327" r:id="rId7"/>
    <p:sldId id="329" r:id="rId8"/>
    <p:sldId id="328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iki.swoole.com/wiki/page/p-serve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woole.com/wiki/page/4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woole.com/wiki/page/353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基础进阶之</a:t>
            </a:r>
            <a:endParaRPr lang="en-US" altLang="zh-CN" sz="4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HttpServer</a:t>
            </a:r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err="1" smtClean="0"/>
              <a:t>Httpserver</a:t>
            </a:r>
            <a:r>
              <a:rPr lang="zh-CN" altLang="en-US" sz="3600" dirty="0" smtClean="0"/>
              <a:t>的启动进程、修改进程名</a:t>
            </a:r>
            <a:r>
              <a:rPr lang="zh-CN" altLang="en-US" sz="3600" dirty="0" smtClean="0"/>
              <a:t>、选择启动模式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上节课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$http = new </a:t>
            </a:r>
            <a:r>
              <a:rPr lang="en-US" altLang="zh-CN" dirty="0" err="1"/>
              <a:t>Swoole</a:t>
            </a:r>
            <a:r>
              <a:rPr lang="en-US" altLang="zh-CN" dirty="0"/>
              <a:t>\Http\Server("0.0.0.0", 80);</a:t>
            </a:r>
          </a:p>
          <a:p>
            <a:pPr marL="0" indent="0">
              <a:buNone/>
            </a:pPr>
            <a:r>
              <a:rPr lang="en-US" altLang="zh-CN" dirty="0"/>
              <a:t>$http-&gt;on('request', function (\</a:t>
            </a:r>
            <a:r>
              <a:rPr lang="en-US" altLang="zh-CN" dirty="0" err="1"/>
              <a:t>Swoole</a:t>
            </a:r>
            <a:r>
              <a:rPr lang="en-US" altLang="zh-CN" dirty="0"/>
              <a:t>\Http\Request $request, \</a:t>
            </a:r>
            <a:r>
              <a:rPr lang="en-US" altLang="zh-CN" dirty="0" err="1"/>
              <a:t>Swoole</a:t>
            </a:r>
            <a:r>
              <a:rPr lang="en-US" altLang="zh-CN" dirty="0"/>
              <a:t>\Http\Response $response) {</a:t>
            </a:r>
          </a:p>
          <a:p>
            <a:pPr marL="0" indent="0">
              <a:buNone/>
            </a:pPr>
            <a:r>
              <a:rPr lang="en-US" altLang="zh-CN" dirty="0"/>
              <a:t>    $response-&gt;write("</a:t>
            </a:r>
            <a:r>
              <a:rPr lang="en-US" altLang="zh-CN" dirty="0" err="1"/>
              <a:t>abc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    $response-&gt;end();</a:t>
            </a:r>
          </a:p>
          <a:p>
            <a:pPr marL="0" indent="0">
              <a:buNone/>
            </a:pPr>
            <a:r>
              <a:rPr lang="en-US" altLang="zh-CN" dirty="0"/>
              <a:t>});</a:t>
            </a:r>
          </a:p>
          <a:p>
            <a:pPr marL="0" indent="0">
              <a:buNone/>
            </a:pPr>
            <a:r>
              <a:rPr lang="en-US" altLang="zh-CN" dirty="0"/>
              <a:t>$http-&gt;start();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98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/>
              <a:t>看</a:t>
            </a:r>
            <a:r>
              <a:rPr lang="zh-CN" altLang="en-US" b="1" dirty="0" smtClean="0"/>
              <a:t>下进程情况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wiki.swoole.com/wiki/page/p-server.html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4" y="1988820"/>
            <a:ext cx="6153538" cy="4556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618095" y="2137410"/>
            <a:ext cx="149733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32370" y="3482340"/>
            <a:ext cx="149733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32370" y="4903470"/>
            <a:ext cx="18973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Worker(</a:t>
            </a:r>
            <a:r>
              <a:rPr lang="zh-CN" altLang="en-US" dirty="0" smtClean="0"/>
              <a:t>这里几个是根据你的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核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>
          <a:xfrm>
            <a:off x="8366760" y="2846070"/>
            <a:ext cx="0" cy="525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281035" y="4267200"/>
            <a:ext cx="0" cy="544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9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进程名称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wiki.swoole.com/wiki/page/41.html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设置进程名称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68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小知识点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查看物理</a:t>
            </a:r>
            <a:r>
              <a:rPr lang="en-US" altLang="zh-CN" dirty="0"/>
              <a:t>CPU</a:t>
            </a:r>
            <a:r>
              <a:rPr lang="zh-CN" altLang="en-US" dirty="0"/>
              <a:t>个数</a:t>
            </a:r>
          </a:p>
          <a:p>
            <a:pPr marL="0" indent="0">
              <a:buNone/>
            </a:pPr>
            <a:r>
              <a:rPr lang="en-US" altLang="zh-CN" dirty="0"/>
              <a:t>cat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cpuinfo</a:t>
            </a:r>
            <a:r>
              <a:rPr lang="en-US" altLang="zh-CN" dirty="0"/>
              <a:t>| </a:t>
            </a:r>
            <a:r>
              <a:rPr lang="en-US" altLang="zh-CN" dirty="0" err="1"/>
              <a:t>grep</a:t>
            </a:r>
            <a:r>
              <a:rPr lang="en-US" altLang="zh-CN" dirty="0"/>
              <a:t> "physical id"| sort| </a:t>
            </a:r>
            <a:r>
              <a:rPr lang="en-US" altLang="zh-CN" dirty="0" err="1"/>
              <a:t>uniq</a:t>
            </a:r>
            <a:r>
              <a:rPr lang="en-US" altLang="zh-CN" dirty="0"/>
              <a:t>| </a:t>
            </a:r>
            <a:r>
              <a:rPr lang="en-US" altLang="zh-CN" dirty="0" err="1"/>
              <a:t>wc</a:t>
            </a:r>
            <a:r>
              <a:rPr lang="en-US" altLang="zh-CN" dirty="0"/>
              <a:t> -l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查看每个物理</a:t>
            </a:r>
            <a:r>
              <a:rPr lang="en-US" altLang="zh-CN" dirty="0"/>
              <a:t>CPU</a:t>
            </a:r>
            <a:r>
              <a:rPr lang="zh-CN" altLang="en-US" dirty="0"/>
              <a:t>中</a:t>
            </a:r>
            <a:r>
              <a:rPr lang="en-US" altLang="zh-CN" dirty="0"/>
              <a:t>core</a:t>
            </a:r>
            <a:r>
              <a:rPr lang="zh-CN" altLang="en-US" dirty="0"/>
              <a:t>的个数</a:t>
            </a:r>
            <a:r>
              <a:rPr lang="en-US" altLang="zh-CN" dirty="0"/>
              <a:t>(</a:t>
            </a:r>
            <a:r>
              <a:rPr lang="zh-CN" altLang="en-US" dirty="0"/>
              <a:t>即核数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cat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cpuinfo</a:t>
            </a:r>
            <a:r>
              <a:rPr lang="en-US" altLang="zh-CN" dirty="0"/>
              <a:t>| </a:t>
            </a:r>
            <a:r>
              <a:rPr lang="en-US" altLang="zh-CN" dirty="0" err="1"/>
              <a:t>grep</a:t>
            </a:r>
            <a:r>
              <a:rPr lang="en-US" altLang="zh-CN" dirty="0"/>
              <a:t> "</a:t>
            </a:r>
            <a:r>
              <a:rPr lang="en-US" altLang="zh-CN" dirty="0" err="1"/>
              <a:t>cpu</a:t>
            </a:r>
            <a:r>
              <a:rPr lang="en-US" altLang="zh-CN" dirty="0"/>
              <a:t> cores"| </a:t>
            </a:r>
            <a:r>
              <a:rPr lang="en-US" altLang="zh-CN" dirty="0" err="1" smtClean="0"/>
              <a:t>uniq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总核数 </a:t>
            </a:r>
            <a:r>
              <a:rPr lang="en-US" altLang="zh-CN" dirty="0"/>
              <a:t>=</a:t>
            </a:r>
            <a:r>
              <a:rPr lang="zh-CN" altLang="en-US" dirty="0"/>
              <a:t> 物理</a:t>
            </a:r>
            <a:r>
              <a:rPr lang="en-US" altLang="zh-CN" dirty="0"/>
              <a:t>CPU</a:t>
            </a:r>
            <a:r>
              <a:rPr lang="zh-CN" altLang="en-US" dirty="0"/>
              <a:t>个数 </a:t>
            </a:r>
            <a:r>
              <a:rPr lang="en-US" altLang="zh-CN" dirty="0"/>
              <a:t>X </a:t>
            </a:r>
            <a:r>
              <a:rPr lang="zh-CN" altLang="en-US" dirty="0"/>
              <a:t>每颗物理</a:t>
            </a:r>
            <a:r>
              <a:rPr lang="en-US" altLang="zh-CN" dirty="0"/>
              <a:t>CPU</a:t>
            </a:r>
            <a:r>
              <a:rPr lang="zh-CN" altLang="en-US" dirty="0"/>
              <a:t>的核数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32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设置模式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$http=new  Server("0.0.0.0",80,</a:t>
            </a:r>
            <a:r>
              <a:rPr lang="en-US" altLang="zh-CN" dirty="0">
                <a:solidFill>
                  <a:srgbClr val="FF0000"/>
                </a:solidFill>
              </a:rPr>
              <a:t>SWOOLE_BASE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预习如下内容：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https://wiki.swoole.com/wiki/page/353.html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09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8943</TotalTime>
  <Words>210</Words>
  <Application>Microsoft Office PowerPoint</Application>
  <PresentationFormat>自定义</PresentationFormat>
  <Paragraphs>44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3_Office 主题​​</vt:lpstr>
      <vt:lpstr>PowerPoint 演示文稿</vt:lpstr>
      <vt:lpstr> </vt:lpstr>
      <vt:lpstr>上节课</vt:lpstr>
      <vt:lpstr>看下进程情况</vt:lpstr>
      <vt:lpstr>进程名称</vt:lpstr>
      <vt:lpstr>小知识点</vt:lpstr>
      <vt:lpstr>设置模式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1091</cp:revision>
  <dcterms:created xsi:type="dcterms:W3CDTF">2016-05-22T15:40:23Z</dcterms:created>
  <dcterms:modified xsi:type="dcterms:W3CDTF">2019-06-12T08:28:54Z</dcterms:modified>
</cp:coreProperties>
</file>