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0"/>
  </p:notesMasterIdLst>
  <p:sldIdLst>
    <p:sldId id="265" r:id="rId3"/>
    <p:sldId id="314" r:id="rId4"/>
    <p:sldId id="320" r:id="rId5"/>
    <p:sldId id="327" r:id="rId6"/>
    <p:sldId id="329" r:id="rId7"/>
    <p:sldId id="328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-20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iki.swoole.com/wiki/page/341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woole.com/wiki/page/353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dirty="0" err="1" smtClean="0">
                <a:latin typeface="新宋体" panose="02010609030101010101" pitchFamily="49" charset="-122"/>
                <a:ea typeface="新宋体" panose="02010609030101010101" pitchFamily="49" charset="-122"/>
              </a:rPr>
              <a:t>Swoole</a:t>
            </a:r>
            <a:r>
              <a:rPr lang="zh-CN" altLang="en-US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基础进阶之</a:t>
            </a:r>
            <a:endParaRPr lang="en-US" altLang="zh-CN" sz="4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en-US" altLang="zh-CN" sz="4800" dirty="0" err="1" smtClean="0">
                <a:latin typeface="新宋体" panose="02010609030101010101" pitchFamily="49" charset="-122"/>
                <a:ea typeface="新宋体" panose="02010609030101010101" pitchFamily="49" charset="-122"/>
              </a:rPr>
              <a:t>HttpServer</a:t>
            </a:r>
            <a:r>
              <a:rPr lang="zh-CN" altLang="en-US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593" y="2796607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 Request</a:t>
            </a:r>
            <a:r>
              <a:rPr lang="zh-CN" altLang="en-US" sz="3600" dirty="0" smtClean="0"/>
              <a:t>对象、获取</a:t>
            </a:r>
            <a:r>
              <a:rPr lang="en-US" altLang="zh-CN" sz="3600" dirty="0" smtClean="0"/>
              <a:t>$_SERVER</a:t>
            </a:r>
            <a:r>
              <a:rPr lang="zh-CN" altLang="en-US" sz="3600" dirty="0" smtClean="0"/>
              <a:t>、正则解析多路由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上节课</a:t>
            </a:r>
            <a:endParaRPr lang="zh-CN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653540"/>
            <a:ext cx="9980416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98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支持多</a:t>
            </a:r>
            <a:r>
              <a:rPr lang="en-US" altLang="zh-CN" b="1" dirty="0" smtClean="0"/>
              <a:t>Path</a:t>
            </a:r>
            <a:r>
              <a:rPr lang="zh-CN" altLang="en-US" b="1" dirty="0" smtClean="0"/>
              <a:t>响应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譬如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/news/1 </a:t>
            </a:r>
            <a:r>
              <a:rPr lang="zh-CN" altLang="en-US" dirty="0" smtClean="0"/>
              <a:t>则响应 </a:t>
            </a:r>
            <a:r>
              <a:rPr lang="en-US" altLang="zh-CN" dirty="0" smtClean="0"/>
              <a:t>news id=1</a:t>
            </a:r>
            <a:r>
              <a:rPr lang="zh-CN" altLang="en-US" dirty="0" smtClean="0"/>
              <a:t>的新闻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68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/>
              <a:t>知识</a:t>
            </a:r>
            <a:r>
              <a:rPr lang="zh-CN" altLang="en-US" b="1" dirty="0" smtClean="0"/>
              <a:t>点</a:t>
            </a:r>
            <a:r>
              <a:rPr lang="en-US" altLang="zh-CN" b="1" dirty="0" smtClean="0"/>
              <a:t>: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传统</a:t>
            </a:r>
            <a:r>
              <a:rPr lang="en-US" altLang="zh-CN" dirty="0" smtClean="0"/>
              <a:t>PHP </a:t>
            </a:r>
            <a:r>
              <a:rPr lang="zh-CN" altLang="en-US" dirty="0" smtClean="0"/>
              <a:t>里面有</a:t>
            </a:r>
            <a:r>
              <a:rPr lang="en-US" altLang="zh-CN" dirty="0" smtClean="0"/>
              <a:t>$_SERVER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Swoole</a:t>
            </a:r>
            <a:r>
              <a:rPr lang="zh-CN" altLang="en-US" dirty="0" smtClean="0"/>
              <a:t>里 用以下内容代替</a:t>
            </a:r>
            <a:r>
              <a:rPr lang="en-US" altLang="zh-CN" dirty="0">
                <a:hlinkClick r:id="rId2"/>
              </a:rPr>
              <a:t>https://wiki.swoole.com/wiki/page/341.html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8" y="3124200"/>
            <a:ext cx="7780337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2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设置模式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$http=new  Server("0.0.0.0",80,</a:t>
            </a:r>
            <a:r>
              <a:rPr lang="en-US" altLang="zh-CN" dirty="0">
                <a:solidFill>
                  <a:srgbClr val="FF0000"/>
                </a:solidFill>
              </a:rPr>
              <a:t>SWOOLE_BASE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预习如下内容：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https://wiki.swoole.com/wiki/page/353.html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09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8984</TotalTime>
  <Words>100</Words>
  <Application>Microsoft Office PowerPoint</Application>
  <PresentationFormat>自定义</PresentationFormat>
  <Paragraphs>29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3_Office 主题​​</vt:lpstr>
      <vt:lpstr>PowerPoint 演示文稿</vt:lpstr>
      <vt:lpstr> </vt:lpstr>
      <vt:lpstr>上节课</vt:lpstr>
      <vt:lpstr>支持多Path响应</vt:lpstr>
      <vt:lpstr>知识点:</vt:lpstr>
      <vt:lpstr>设置模式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1096</cp:revision>
  <dcterms:created xsi:type="dcterms:W3CDTF">2016-05-22T15:40:23Z</dcterms:created>
  <dcterms:modified xsi:type="dcterms:W3CDTF">2019-06-12T09:33:36Z</dcterms:modified>
</cp:coreProperties>
</file>