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27" r:id="rId5"/>
    <p:sldId id="329" r:id="rId6"/>
    <p:sldId id="32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iki.swoole.com/wiki/page/34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基础进阶之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HttpServer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Base</a:t>
            </a:r>
            <a:r>
              <a:rPr lang="zh-CN" altLang="en-US" sz="3600" dirty="0" smtClean="0"/>
              <a:t>模式下：设置</a:t>
            </a:r>
            <a:r>
              <a:rPr lang="en-US" altLang="zh-CN" sz="3600" dirty="0" err="1" smtClean="0"/>
              <a:t>work_num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manager</a:t>
            </a:r>
            <a:r>
              <a:rPr lang="zh-CN" altLang="en-US" sz="3600" dirty="0" smtClean="0"/>
              <a:t>进程的最基本作用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先做个功能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譬如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/news/1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正常响应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ID =3 </a:t>
            </a:r>
            <a:r>
              <a:rPr lang="zh-CN" altLang="en-US" dirty="0" smtClean="0"/>
              <a:t>则卡顿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增加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24840" y="1835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$http-&gt;set([</a:t>
            </a:r>
          </a:p>
          <a:p>
            <a:r>
              <a:rPr lang="en-US" altLang="zh-CN" dirty="0"/>
              <a:t>    '</a:t>
            </a:r>
            <a:r>
              <a:rPr lang="en-US" altLang="zh-CN" dirty="0" err="1"/>
              <a:t>worker_num</a:t>
            </a:r>
            <a:r>
              <a:rPr lang="en-US" altLang="zh-CN" dirty="0"/>
              <a:t>'=&gt;2</a:t>
            </a:r>
          </a:p>
          <a:p>
            <a:r>
              <a:rPr lang="en-US" altLang="zh-CN" dirty="0"/>
              <a:t>]);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" y="3097530"/>
            <a:ext cx="80184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Manage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进程作用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https://wiki.swoole.com/wiki/page/348.html</a:t>
            </a: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" y="2291715"/>
            <a:ext cx="657066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88</Words>
  <Application>Microsoft Office PowerPoint</Application>
  <PresentationFormat>自定义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先做个功能</vt:lpstr>
      <vt:lpstr>增加worker进程</vt:lpstr>
      <vt:lpstr>Manager进程作用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1103</cp:revision>
  <dcterms:created xsi:type="dcterms:W3CDTF">2016-05-22T15:40:23Z</dcterms:created>
  <dcterms:modified xsi:type="dcterms:W3CDTF">2019-06-12T13:05:54Z</dcterms:modified>
</cp:coreProperties>
</file>