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7"/>
  </p:notesMasterIdLst>
  <p:sldIdLst>
    <p:sldId id="314" r:id="rId3"/>
    <p:sldId id="327" r:id="rId4"/>
    <p:sldId id="329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woole.com/wiki/page/58.html" TargetMode="External"/><Relationship Id="rId2" Type="http://schemas.openxmlformats.org/officeDocument/2006/relationships/hyperlink" Target="https://wiki.swoole.com/wiki/page/27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err="1" smtClean="0"/>
              <a:t>Httpserver</a:t>
            </a:r>
            <a:r>
              <a:rPr lang="zh-CN" altLang="en-US" sz="3600" dirty="0" smtClean="0"/>
              <a:t>的多进程模式、</a:t>
            </a:r>
            <a:r>
              <a:rPr lang="en-US" altLang="zh-CN" sz="3600" dirty="0" err="1" smtClean="0"/>
              <a:t>dispatch_mode</a:t>
            </a:r>
            <a:r>
              <a:rPr lang="zh-CN" altLang="en-US" sz="3600" dirty="0"/>
              <a:t>使用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设置为多进程模式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这也是比较常用的模式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也是默认模式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课程中的设置方法，会产生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manager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进程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68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en-US" altLang="zh-CN" b="1" dirty="0" smtClean="0"/>
              <a:t>Worker</a:t>
            </a:r>
            <a:r>
              <a:rPr lang="zh-CN" altLang="en-US" b="1" dirty="0" smtClean="0"/>
              <a:t>进程和</a:t>
            </a:r>
            <a:r>
              <a:rPr lang="en-US" altLang="zh-CN" b="1" dirty="0" smtClean="0"/>
              <a:t>master</a:t>
            </a:r>
            <a:r>
              <a:rPr lang="zh-CN" altLang="en-US" b="1" dirty="0" smtClean="0"/>
              <a:t>进程通信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29515" y="1676791"/>
            <a:ext cx="44056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/>
              </a:rPr>
              <a:t>https://wiki.swoole.com/wiki/page/277.html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https://wiki.swoole.com/wiki/page/58.html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2" y="2600121"/>
            <a:ext cx="7456487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2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9164</TotalTime>
  <Words>77</Words>
  <Application>Microsoft Office PowerPoint</Application>
  <PresentationFormat>自定义</PresentationFormat>
  <Paragraphs>19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3_Office 主题​​</vt:lpstr>
      <vt:lpstr> </vt:lpstr>
      <vt:lpstr>设置为多进程模式</vt:lpstr>
      <vt:lpstr>Worker进程和master进程通信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1113</cp:revision>
  <dcterms:created xsi:type="dcterms:W3CDTF">2016-05-22T15:40:23Z</dcterms:created>
  <dcterms:modified xsi:type="dcterms:W3CDTF">2019-07-06T06:46:06Z</dcterms:modified>
</cp:coreProperties>
</file>