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14" r:id="rId3"/>
    <p:sldId id="327" r:id="rId4"/>
    <p:sldId id="329" r:id="rId5"/>
    <p:sldId id="330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ic/FastRou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/>
              <a:t>套路</a:t>
            </a:r>
            <a:r>
              <a:rPr lang="zh-CN" altLang="en-US" sz="3600" dirty="0" smtClean="0"/>
              <a:t>篇：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使用第三方路由</a:t>
            </a:r>
            <a:r>
              <a:rPr lang="zh-CN" altLang="en-US" sz="3600" dirty="0"/>
              <a:t>、</a:t>
            </a:r>
            <a:r>
              <a:rPr lang="zh-CN" altLang="en-US" sz="3600" dirty="0" smtClean="0"/>
              <a:t>创建最基本的</a:t>
            </a:r>
            <a:r>
              <a:rPr lang="en-US" altLang="zh-CN" sz="3600" dirty="0" smtClean="0"/>
              <a:t>API</a:t>
            </a:r>
            <a:r>
              <a:rPr lang="zh-CN" altLang="en-US" sz="3600" dirty="0" smtClean="0"/>
              <a:t>路由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看之前的编码方式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1" y="1687101"/>
            <a:ext cx="10420324" cy="385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8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使用第三方路由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github.com/nikic/FastRoute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/>
              <a:t> composer require </a:t>
            </a:r>
            <a:r>
              <a:rPr lang="en-US" altLang="zh-CN" dirty="0" err="1"/>
              <a:t>nikic</a:t>
            </a:r>
            <a:r>
              <a:rPr lang="en-US" altLang="zh-CN" dirty="0"/>
              <a:t>/fast-route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29515" y="167679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2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基本使用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$dispatcher = </a:t>
            </a:r>
            <a:r>
              <a:rPr lang="en-US" altLang="zh-CN" dirty="0" err="1"/>
              <a:t>FastRoute</a:t>
            </a:r>
            <a:r>
              <a:rPr lang="en-US" altLang="zh-CN" dirty="0"/>
              <a:t>\</a:t>
            </a:r>
            <a:r>
              <a:rPr lang="en-US" altLang="zh-CN" dirty="0" err="1"/>
              <a:t>simpleDispatcher</a:t>
            </a:r>
            <a:r>
              <a:rPr lang="en-US" altLang="zh-CN" dirty="0"/>
              <a:t>(function(</a:t>
            </a:r>
            <a:r>
              <a:rPr lang="en-US" altLang="zh-CN" dirty="0" err="1"/>
              <a:t>FastRoute</a:t>
            </a:r>
            <a:r>
              <a:rPr lang="en-US" altLang="zh-CN" dirty="0"/>
              <a:t>\</a:t>
            </a:r>
            <a:r>
              <a:rPr lang="en-US" altLang="zh-CN" dirty="0" err="1"/>
              <a:t>RouteCollector</a:t>
            </a:r>
            <a:r>
              <a:rPr lang="en-US" altLang="zh-CN" dirty="0"/>
              <a:t> $r) {</a:t>
            </a:r>
          </a:p>
          <a:p>
            <a:pPr marL="0" indent="0">
              <a:buNone/>
            </a:pPr>
            <a:r>
              <a:rPr lang="en-US" altLang="zh-CN" dirty="0"/>
              <a:t>    $r-&gt;</a:t>
            </a:r>
            <a:r>
              <a:rPr lang="en-US" altLang="zh-CN" dirty="0" err="1"/>
              <a:t>addRoute</a:t>
            </a:r>
            <a:r>
              <a:rPr lang="en-US" altLang="zh-CN" dirty="0"/>
              <a:t>('GET', '/news/{id:\d+}', function (){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这里写什么？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});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});</a:t>
            </a:r>
          </a:p>
          <a:p>
            <a:pPr marL="0" indent="0">
              <a:buNone/>
            </a:pPr>
            <a:r>
              <a:rPr lang="en-US" altLang="zh-CN" dirty="0"/>
              <a:t>return $dispatcher;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29515" y="167679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0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9205</TotalTime>
  <Words>80</Words>
  <Application>Microsoft Office PowerPoint</Application>
  <PresentationFormat>自定义</PresentationFormat>
  <Paragraphs>24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 </vt:lpstr>
      <vt:lpstr>看之前的编码方式</vt:lpstr>
      <vt:lpstr>使用第三方路由</vt:lpstr>
      <vt:lpstr>基本使用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1123</cp:revision>
  <dcterms:created xsi:type="dcterms:W3CDTF">2016-05-22T15:40:23Z</dcterms:created>
  <dcterms:modified xsi:type="dcterms:W3CDTF">2019-07-06T08:20:36Z</dcterms:modified>
</cp:coreProperties>
</file>