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314" r:id="rId3"/>
    <p:sldId id="315" r:id="rId4"/>
    <p:sldId id="316" r:id="rId5"/>
    <p:sldId id="317" r:id="rId6"/>
    <p:sldId id="318" r:id="rId7"/>
    <p:sldId id="319" r:id="rId8"/>
    <p:sldId id="320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3600" dirty="0"/>
              <a:t>套路</a:t>
            </a:r>
            <a:r>
              <a:rPr lang="zh-CN" altLang="en-US" sz="3600" dirty="0" smtClean="0"/>
              <a:t>篇：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为什么要锤大爷一拳、上下文对象</a:t>
            </a:r>
            <a:r>
              <a:rPr lang="zh-CN" altLang="en-US" sz="3600" dirty="0"/>
              <a:t>、</a:t>
            </a:r>
            <a:r>
              <a:rPr lang="zh-CN" altLang="en-US" sz="3600" dirty="0" smtClean="0"/>
              <a:t>初步创建自己的上下文对象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前面的代码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80" y="1733915"/>
            <a:ext cx="7721416" cy="297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3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看个句子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277" y="2485292"/>
            <a:ext cx="7033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我锤了隔壁王大爷一拳。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173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如果变成这样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277" y="2485292"/>
            <a:ext cx="7033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隔壁王大爷是地主，经常欺负老百姓。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我锤了隔壁王大爷一拳。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886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如果变成这样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277" y="2485292"/>
            <a:ext cx="70338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隔壁王大爷是地主，经常欺负老百姓。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我锤了隔壁王大爷一拳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后来发现是我做了一个梦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329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程序里也要构建上下文对象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277" y="2485292"/>
            <a:ext cx="70338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做</a:t>
            </a:r>
            <a:r>
              <a:rPr lang="zh-CN" altLang="en-US" sz="2800" dirty="0" smtClean="0"/>
              <a:t>个最简陋的上下文对象，包含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swoole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request</a:t>
            </a:r>
            <a:r>
              <a:rPr lang="zh-CN" altLang="en-US" sz="2800" dirty="0" smtClean="0"/>
              <a:t>对象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swoole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response</a:t>
            </a:r>
            <a:r>
              <a:rPr lang="zh-CN" altLang="en-US" sz="2800" dirty="0" smtClean="0"/>
              <a:t>对象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pathvas</a:t>
            </a:r>
            <a:r>
              <a:rPr lang="en-US" altLang="zh-CN" sz="2800" dirty="0" smtClean="0"/>
              <a:t> (</a:t>
            </a:r>
            <a:r>
              <a:rPr lang="zh-CN" altLang="en-US" sz="2800" dirty="0" smtClean="0"/>
              <a:t>就是</a:t>
            </a:r>
            <a:r>
              <a:rPr lang="en-US" altLang="zh-CN" sz="2800" dirty="0" smtClean="0"/>
              <a:t>path</a:t>
            </a:r>
            <a:r>
              <a:rPr lang="zh-CN" altLang="en-US" sz="2800" dirty="0" smtClean="0"/>
              <a:t>参数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039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类代码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277" y="2485292"/>
            <a:ext cx="7033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class </a:t>
            </a:r>
            <a:r>
              <a:rPr lang="en-US" altLang="zh-CN" sz="2800" dirty="0" err="1"/>
              <a:t>MyContext</a:t>
            </a:r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private $request;</a:t>
            </a:r>
          </a:p>
          <a:p>
            <a:r>
              <a:rPr lang="en-US" altLang="zh-CN" sz="2800" dirty="0"/>
              <a:t>    private $response;</a:t>
            </a:r>
          </a:p>
          <a:p>
            <a:r>
              <a:rPr lang="en-US" altLang="zh-CN" sz="2800" dirty="0"/>
              <a:t>    private $</a:t>
            </a:r>
            <a:r>
              <a:rPr lang="en-US" altLang="zh-CN" sz="2800" dirty="0" err="1"/>
              <a:t>pathVars</a:t>
            </a:r>
            <a:r>
              <a:rPr lang="en-US" altLang="zh-CN" sz="2800" dirty="0" smtClean="0"/>
              <a:t>;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781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9458</TotalTime>
  <Words>155</Words>
  <Application>Microsoft Office PowerPoint</Application>
  <PresentationFormat>自定义</PresentationFormat>
  <Paragraphs>38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3_Office 主题​​</vt:lpstr>
      <vt:lpstr> </vt:lpstr>
      <vt:lpstr>前面的代码</vt:lpstr>
      <vt:lpstr>看个句子</vt:lpstr>
      <vt:lpstr>如果变成这样</vt:lpstr>
      <vt:lpstr>如果变成这样</vt:lpstr>
      <vt:lpstr>程序里也要构建上下文对象</vt:lpstr>
      <vt:lpstr>类代码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1140</cp:revision>
  <dcterms:created xsi:type="dcterms:W3CDTF">2016-05-22T15:40:23Z</dcterms:created>
  <dcterms:modified xsi:type="dcterms:W3CDTF">2019-07-06T13:45:02Z</dcterms:modified>
</cp:coreProperties>
</file>