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3"/>
  </p:notesMasterIdLst>
  <p:sldIdLst>
    <p:sldId id="314" r:id="rId3"/>
    <p:sldId id="316" r:id="rId4"/>
    <p:sldId id="321" r:id="rId5"/>
    <p:sldId id="317" r:id="rId6"/>
    <p:sldId id="322" r:id="rId7"/>
    <p:sldId id="318" r:id="rId8"/>
    <p:sldId id="319" r:id="rId9"/>
    <p:sldId id="320" r:id="rId10"/>
    <p:sldId id="32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1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966" y="1316635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593" y="2796607"/>
            <a:ext cx="10905415" cy="117569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3600" dirty="0"/>
              <a:t>套路</a:t>
            </a:r>
            <a:r>
              <a:rPr lang="zh-CN" altLang="en-US" sz="3600" dirty="0" smtClean="0"/>
              <a:t>篇：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 封装服务启动过程、函数式控制器设计、为什么不要</a:t>
            </a:r>
            <a:r>
              <a:rPr lang="en-US" altLang="zh-CN" sz="3600" dirty="0" smtClean="0"/>
              <a:t>MVC</a:t>
            </a:r>
            <a:r>
              <a:rPr lang="zh-CN" altLang="en-US" sz="3600" dirty="0" smtClean="0"/>
              <a:t> 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一般框架的做法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6" y="1155654"/>
            <a:ext cx="7382003" cy="312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0826" y="4513385"/>
            <a:ext cx="88972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当用户访问</a:t>
            </a:r>
            <a:r>
              <a:rPr lang="en-US" altLang="zh-CN" sz="2800" dirty="0" smtClean="0"/>
              <a:t>/ index/index</a:t>
            </a:r>
            <a:r>
              <a:rPr lang="zh-CN" altLang="en-US" sz="2800" dirty="0" smtClean="0"/>
              <a:t>时解析</a:t>
            </a:r>
            <a:r>
              <a:rPr lang="en-US" altLang="zh-CN" sz="2800" dirty="0" err="1" smtClean="0"/>
              <a:t>url</a:t>
            </a:r>
            <a:r>
              <a:rPr lang="zh-CN" altLang="en-US" sz="2800" dirty="0" smtClean="0"/>
              <a:t>，从而得到</a:t>
            </a:r>
            <a:endParaRPr lang="en-US" altLang="zh-CN" sz="2800" dirty="0" smtClean="0"/>
          </a:p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、控制器文件是</a:t>
            </a:r>
            <a:r>
              <a:rPr lang="en-US" altLang="zh-CN" sz="2800" dirty="0" smtClean="0"/>
              <a:t>Index</a:t>
            </a:r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、对应的方法是</a:t>
            </a:r>
            <a:r>
              <a:rPr lang="en-US" altLang="zh-CN" sz="2800" dirty="0" smtClean="0"/>
              <a:t>index</a:t>
            </a:r>
          </a:p>
          <a:p>
            <a:r>
              <a:rPr lang="zh-CN" altLang="en-US" sz="2800" dirty="0" smtClean="0"/>
              <a:t>以上方法传统框架常用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7173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一般框架的做法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0825" y="4759569"/>
            <a:ext cx="88972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、结合第三方库（主要是注解和</a:t>
            </a:r>
            <a:r>
              <a:rPr lang="en-US" altLang="zh-CN" sz="2800" dirty="0" err="1" smtClean="0"/>
              <a:t>IoC</a:t>
            </a:r>
            <a:r>
              <a:rPr lang="zh-CN" altLang="en-US" sz="2800" dirty="0" smtClean="0"/>
              <a:t>容器）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、在框架初始化时把路由收集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、用户访问</a:t>
            </a:r>
            <a:r>
              <a:rPr lang="en-US" altLang="zh-CN" sz="2800" dirty="0" smtClean="0"/>
              <a:t>/prod/123 </a:t>
            </a:r>
            <a:r>
              <a:rPr lang="zh-CN" altLang="en-US" sz="2800" dirty="0" smtClean="0"/>
              <a:t>时执行（利用反射）</a:t>
            </a:r>
            <a:endParaRPr lang="en-US" altLang="zh-CN" sz="2800" dirty="0" smtClean="0"/>
          </a:p>
          <a:p>
            <a:r>
              <a:rPr lang="zh-CN" altLang="en-US" sz="2800" dirty="0" smtClean="0"/>
              <a:t>很类似</a:t>
            </a:r>
            <a:r>
              <a:rPr lang="en-US" altLang="zh-CN" sz="2800" dirty="0" smtClean="0"/>
              <a:t>java spring </a:t>
            </a:r>
            <a:r>
              <a:rPr lang="zh-CN" altLang="en-US" sz="2800" dirty="0" smtClean="0"/>
              <a:t>的模式</a:t>
            </a:r>
            <a:endParaRPr lang="en-US" altLang="zh-CN" sz="2800" dirty="0"/>
          </a:p>
          <a:p>
            <a:endParaRPr lang="en-US" altLang="zh-CN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94" y="970083"/>
            <a:ext cx="6219991" cy="372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01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课程使用函数式控制器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19293" y="3035343"/>
            <a:ext cx="2909455" cy="3325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28154" y="3651062"/>
            <a:ext cx="113409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用户模块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8154" y="4819402"/>
            <a:ext cx="113409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新闻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6975" y="5577444"/>
            <a:ext cx="113409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商品模块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4490" y="3829790"/>
            <a:ext cx="113409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订单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8154" y="2446317"/>
            <a:ext cx="290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传统项目、部署在一个服务器中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86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微服务角度</a:t>
            </a:r>
          </a:p>
        </p:txBody>
      </p:sp>
      <p:sp>
        <p:nvSpPr>
          <p:cNvPr id="4" name="矩形 3"/>
          <p:cNvSpPr/>
          <p:nvPr/>
        </p:nvSpPr>
        <p:spPr>
          <a:xfrm>
            <a:off x="1019292" y="3613274"/>
            <a:ext cx="1454727" cy="845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45968" y="3835729"/>
            <a:ext cx="113409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用户模块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8133" y="1436914"/>
            <a:ext cx="290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每个模块都部署在不同的服务器上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179626" y="1169122"/>
            <a:ext cx="1531918" cy="1246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78538" y="1607910"/>
            <a:ext cx="113409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订单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500257" y="4699868"/>
            <a:ext cx="1531918" cy="1246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699170" y="5138656"/>
            <a:ext cx="113409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新闻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95651" y="2165866"/>
            <a:ext cx="1531918" cy="1246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94563" y="2604654"/>
            <a:ext cx="113409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商品模块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327569" y="3412774"/>
            <a:ext cx="3050969" cy="19105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95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改造</a:t>
            </a:r>
            <a:r>
              <a:rPr lang="en-US" altLang="zh-CN" dirty="0" smtClean="0"/>
              <a:t>1:</a:t>
            </a:r>
            <a:r>
              <a:rPr lang="zh-CN" altLang="en-US" dirty="0" smtClean="0"/>
              <a:t>暴露</a:t>
            </a:r>
            <a:r>
              <a:rPr lang="en-US" altLang="zh-CN" dirty="0" smtClean="0"/>
              <a:t>Router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276" y="1664677"/>
            <a:ext cx="96598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</a:t>
            </a:r>
            <a:r>
              <a:rPr lang="en-US" altLang="zh-CN" dirty="0" err="1"/>
              <a:t>NewRouter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$options=[</a:t>
            </a:r>
          </a:p>
          <a:p>
            <a:r>
              <a:rPr lang="en-US" altLang="zh-CN" dirty="0"/>
              <a:t>        '</a:t>
            </a:r>
            <a:r>
              <a:rPr lang="en-US" altLang="zh-CN" dirty="0" err="1"/>
              <a:t>routeParser</a:t>
            </a:r>
            <a:r>
              <a:rPr lang="en-US" altLang="zh-CN" dirty="0"/>
              <a:t>' =&gt; '</a:t>
            </a:r>
            <a:r>
              <a:rPr lang="en-US" altLang="zh-CN" dirty="0" err="1"/>
              <a:t>FastRoute</a:t>
            </a:r>
            <a:r>
              <a:rPr lang="en-US" altLang="zh-CN" dirty="0"/>
              <a:t>\\</a:t>
            </a:r>
            <a:r>
              <a:rPr lang="en-US" altLang="zh-CN" dirty="0" err="1"/>
              <a:t>RouteParser</a:t>
            </a:r>
            <a:r>
              <a:rPr lang="en-US" altLang="zh-CN" dirty="0"/>
              <a:t>\\</a:t>
            </a:r>
            <a:r>
              <a:rPr lang="en-US" altLang="zh-CN" dirty="0" err="1"/>
              <a:t>Std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     '</a:t>
            </a:r>
            <a:r>
              <a:rPr lang="en-US" altLang="zh-CN" dirty="0" err="1"/>
              <a:t>dataGenerator</a:t>
            </a:r>
            <a:r>
              <a:rPr lang="en-US" altLang="zh-CN" dirty="0"/>
              <a:t>' =&gt; '</a:t>
            </a:r>
            <a:r>
              <a:rPr lang="en-US" altLang="zh-CN" dirty="0" err="1"/>
              <a:t>FastRoute</a:t>
            </a:r>
            <a:r>
              <a:rPr lang="en-US" altLang="zh-CN" dirty="0"/>
              <a:t>\\</a:t>
            </a:r>
            <a:r>
              <a:rPr lang="en-US" altLang="zh-CN" dirty="0" err="1"/>
              <a:t>DataGenerator</a:t>
            </a:r>
            <a:r>
              <a:rPr lang="en-US" altLang="zh-CN" dirty="0"/>
              <a:t>\\</a:t>
            </a:r>
            <a:r>
              <a:rPr lang="en-US" altLang="zh-CN" dirty="0" err="1"/>
              <a:t>GroupCountBased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     'dispatcher' =&gt; '</a:t>
            </a:r>
            <a:r>
              <a:rPr lang="en-US" altLang="zh-CN" dirty="0" err="1"/>
              <a:t>FastRoute</a:t>
            </a:r>
            <a:r>
              <a:rPr lang="en-US" altLang="zh-CN" dirty="0"/>
              <a:t>\\Dispatcher\\</a:t>
            </a:r>
            <a:r>
              <a:rPr lang="en-US" altLang="zh-CN" dirty="0" err="1"/>
              <a:t>GroupCountBased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     '</a:t>
            </a:r>
            <a:r>
              <a:rPr lang="en-US" altLang="zh-CN" dirty="0" err="1"/>
              <a:t>routeCollector</a:t>
            </a:r>
            <a:r>
              <a:rPr lang="en-US" altLang="zh-CN" dirty="0"/>
              <a:t>' =&gt; '</a:t>
            </a:r>
            <a:r>
              <a:rPr lang="en-US" altLang="zh-CN" dirty="0" err="1"/>
              <a:t>FastRoute</a:t>
            </a:r>
            <a:r>
              <a:rPr lang="en-US" altLang="zh-CN" dirty="0"/>
              <a:t>\\</a:t>
            </a:r>
            <a:r>
              <a:rPr lang="en-US" altLang="zh-CN" dirty="0" err="1"/>
              <a:t>RouteCollector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 ];</a:t>
            </a:r>
          </a:p>
          <a:p>
            <a:r>
              <a:rPr lang="en-US" altLang="zh-CN" dirty="0"/>
              <a:t>    $</a:t>
            </a:r>
            <a:r>
              <a:rPr lang="en-US" altLang="zh-CN" dirty="0" err="1"/>
              <a:t>routeCollector</a:t>
            </a:r>
            <a:r>
              <a:rPr lang="en-US" altLang="zh-CN" dirty="0"/>
              <a:t> = new $options['</a:t>
            </a:r>
            <a:r>
              <a:rPr lang="en-US" altLang="zh-CN" dirty="0" err="1"/>
              <a:t>routeCollector</a:t>
            </a:r>
            <a:r>
              <a:rPr lang="en-US" altLang="zh-CN" dirty="0"/>
              <a:t>'](</a:t>
            </a:r>
          </a:p>
          <a:p>
            <a:r>
              <a:rPr lang="en-US" altLang="zh-CN" dirty="0"/>
              <a:t>        new $options['</a:t>
            </a:r>
            <a:r>
              <a:rPr lang="en-US" altLang="zh-CN" dirty="0" err="1"/>
              <a:t>routeParser</a:t>
            </a:r>
            <a:r>
              <a:rPr lang="en-US" altLang="zh-CN" dirty="0"/>
              <a:t>'], new $options['</a:t>
            </a:r>
            <a:r>
              <a:rPr lang="en-US" altLang="zh-CN" dirty="0" err="1"/>
              <a:t>dataGenerator</a:t>
            </a:r>
            <a:r>
              <a:rPr lang="en-US" altLang="zh-CN" dirty="0"/>
              <a:t>']</a:t>
            </a:r>
          </a:p>
          <a:p>
            <a:r>
              <a:rPr lang="en-US" altLang="zh-CN" dirty="0"/>
              <a:t>    );</a:t>
            </a:r>
          </a:p>
          <a:p>
            <a:r>
              <a:rPr lang="en-US" altLang="zh-CN" dirty="0"/>
              <a:t>   return $</a:t>
            </a:r>
            <a:r>
              <a:rPr lang="en-US" altLang="zh-CN" dirty="0" err="1"/>
              <a:t>routeCollector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329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改造</a:t>
            </a:r>
            <a:r>
              <a:rPr lang="en-US" altLang="zh-CN" dirty="0" smtClean="0"/>
              <a:t>2:</a:t>
            </a:r>
            <a:r>
              <a:rPr lang="zh-CN" altLang="en-US" dirty="0" smtClean="0"/>
              <a:t>新闻控制器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277" y="2004646"/>
            <a:ext cx="7033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function </a:t>
            </a:r>
            <a:r>
              <a:rPr lang="en-US" altLang="zh-CN" sz="2800" dirty="0" err="1"/>
              <a:t>NewsDetail</a:t>
            </a:r>
            <a:r>
              <a:rPr lang="en-US" altLang="zh-CN" sz="2800" dirty="0"/>
              <a:t>(){</a:t>
            </a:r>
          </a:p>
          <a:p>
            <a:r>
              <a:rPr lang="en-US" altLang="zh-CN" sz="2800" dirty="0"/>
              <a:t>    return function (</a:t>
            </a:r>
            <a:r>
              <a:rPr lang="en-US" altLang="zh-CN" sz="2800" dirty="0" err="1"/>
              <a:t>MyContext</a:t>
            </a:r>
            <a:r>
              <a:rPr lang="en-US" altLang="zh-CN" sz="2800" dirty="0"/>
              <a:t> $context){</a:t>
            </a:r>
          </a:p>
          <a:p>
            <a:r>
              <a:rPr lang="en-US" altLang="zh-CN" sz="2800" dirty="0"/>
              <a:t>        $context-&gt;</a:t>
            </a:r>
            <a:r>
              <a:rPr lang="en-US" altLang="zh-CN" sz="2800" dirty="0" err="1"/>
              <a:t>getResponse</a:t>
            </a:r>
            <a:r>
              <a:rPr lang="en-US" altLang="zh-CN" sz="2800" dirty="0"/>
              <a:t>()-&gt;end("news");</a:t>
            </a:r>
          </a:p>
          <a:p>
            <a:r>
              <a:rPr lang="en-US" altLang="zh-CN" sz="2800" dirty="0"/>
              <a:t>    };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039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改造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277" y="2485292"/>
            <a:ext cx="10058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function </a:t>
            </a:r>
            <a:r>
              <a:rPr lang="en-US" altLang="zh-CN" sz="2800" dirty="0" err="1"/>
              <a:t>ListenAndServe</a:t>
            </a:r>
            <a:r>
              <a:rPr lang="en-US" altLang="zh-CN" sz="2800" dirty="0"/>
              <a:t>($router</a:t>
            </a:r>
            <a:r>
              <a:rPr lang="en-US" altLang="zh-CN" sz="2800" dirty="0" smtClean="0"/>
              <a:t>){</a:t>
            </a:r>
          </a:p>
          <a:p>
            <a:r>
              <a:rPr lang="en-US" altLang="zh-CN" sz="2800" dirty="0" smtClean="0"/>
              <a:t>  ……</a:t>
            </a:r>
            <a:r>
              <a:rPr lang="zh-CN" altLang="en-US" sz="2800" dirty="0" smtClean="0"/>
              <a:t>略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$dispatcher=</a:t>
            </a:r>
            <a:r>
              <a:rPr lang="en-US" altLang="zh-CN" sz="2800" b="1" dirty="0"/>
              <a:t>new </a:t>
            </a:r>
            <a:r>
              <a:rPr lang="en-US" altLang="zh-CN" sz="2800" dirty="0"/>
              <a:t>\</a:t>
            </a:r>
            <a:r>
              <a:rPr lang="en-US" altLang="zh-CN" sz="2800" dirty="0" err="1"/>
              <a:t>FastRoute</a:t>
            </a:r>
            <a:r>
              <a:rPr lang="en-US" altLang="zh-CN" sz="2800" dirty="0"/>
              <a:t>\Dispatcher\</a:t>
            </a:r>
            <a:r>
              <a:rPr lang="en-US" altLang="zh-CN" sz="2800" dirty="0" err="1"/>
              <a:t>GroupCountBased</a:t>
            </a:r>
            <a:r>
              <a:rPr lang="en-US" altLang="zh-CN" sz="2800" dirty="0"/>
              <a:t>($router-&gt;</a:t>
            </a:r>
            <a:r>
              <a:rPr lang="en-US" altLang="zh-CN" sz="2800" dirty="0" err="1"/>
              <a:t>getData</a:t>
            </a:r>
            <a:r>
              <a:rPr lang="en-US" altLang="zh-CN" sz="2800" dirty="0" smtClean="0"/>
              <a:t>());</a:t>
            </a:r>
          </a:p>
          <a:p>
            <a:endParaRPr lang="en-US" altLang="zh-CN" sz="2800" dirty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…..</a:t>
            </a:r>
            <a:r>
              <a:rPr lang="zh-CN" altLang="en-US" sz="2800" dirty="0" smtClean="0"/>
              <a:t>略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781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改造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277" y="2485292"/>
            <a:ext cx="1005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"files": [</a:t>
            </a:r>
          </a:p>
          <a:p>
            <a:r>
              <a:rPr lang="en-US" altLang="zh-CN" sz="2800" dirty="0"/>
              <a:t>            "Http/Controllers/</a:t>
            </a:r>
            <a:r>
              <a:rPr lang="en-US" altLang="zh-CN" sz="2800" dirty="0" err="1"/>
              <a:t>base.php</a:t>
            </a:r>
            <a:r>
              <a:rPr lang="en-US" altLang="zh-CN" sz="2800" dirty="0"/>
              <a:t>"</a:t>
            </a:r>
          </a:p>
          <a:p>
            <a:r>
              <a:rPr lang="en-US" altLang="zh-CN" sz="2800" dirty="0"/>
              <a:t>        ]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075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9616</TotalTime>
  <Words>306</Words>
  <Application>Microsoft Office PowerPoint</Application>
  <PresentationFormat>自定义</PresentationFormat>
  <Paragraphs>62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3_Office 主题​​</vt:lpstr>
      <vt:lpstr> </vt:lpstr>
      <vt:lpstr>一般框架的做法</vt:lpstr>
      <vt:lpstr>一般框架的做法</vt:lpstr>
      <vt:lpstr>本课程使用函数式控制器</vt:lpstr>
      <vt:lpstr>微服务角度</vt:lpstr>
      <vt:lpstr>改造1:暴露Router</vt:lpstr>
      <vt:lpstr>改造2:新闻控制器</vt:lpstr>
      <vt:lpstr>改造3：</vt:lpstr>
      <vt:lpstr>改造4：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1161</cp:revision>
  <dcterms:created xsi:type="dcterms:W3CDTF">2016-05-22T15:40:23Z</dcterms:created>
  <dcterms:modified xsi:type="dcterms:W3CDTF">2019-07-14T15:27:59Z</dcterms:modified>
</cp:coreProperties>
</file>