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16" r:id="rId5"/>
    <p:sldId id="318" r:id="rId6"/>
    <p:sldId id="319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调用外部程序成为子进程之调用</a:t>
            </a:r>
            <a:r>
              <a:rPr lang="en-US" altLang="zh-CN" sz="3600" dirty="0" smtClean="0"/>
              <a:t>Go</a:t>
            </a:r>
            <a:r>
              <a:rPr lang="zh-CN" altLang="en-US" sz="3600" dirty="0" smtClean="0"/>
              <a:t>写的程序</a:t>
            </a:r>
            <a:r>
              <a:rPr lang="zh-CN" altLang="en-US" sz="3600" dirty="0" smtClean="0"/>
              <a:t>、设置进程名称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首先看</a:t>
            </a:r>
            <a:r>
              <a:rPr lang="zh-CN" altLang="en-US" dirty="0"/>
              <a:t>文档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3" y="1425968"/>
            <a:ext cx="8881753" cy="493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429497" y="2208810"/>
            <a:ext cx="1686296" cy="131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9939" y="4498768"/>
            <a:ext cx="1686296" cy="131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外部程序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373087" y="3420094"/>
            <a:ext cx="1937656" cy="98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代码测试下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交叉编译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GOOS=</a:t>
            </a:r>
            <a:r>
              <a:rPr lang="en-US" altLang="zh-CN" dirty="0" err="1"/>
              <a:t>linux</a:t>
            </a:r>
            <a:r>
              <a:rPr lang="en-US" altLang="zh-CN" dirty="0"/>
              <a:t> GOARCH=amd64 go </a:t>
            </a:r>
            <a:r>
              <a:rPr lang="en-US" altLang="zh-CN" dirty="0" smtClean="0"/>
              <a:t>build child-</a:t>
            </a:r>
            <a:r>
              <a:rPr lang="en-US" altLang="zh-CN" dirty="0" err="1" smtClean="0"/>
              <a:t>go.go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5" y="3156980"/>
            <a:ext cx="7255823" cy="331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2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77</Words>
  <Application>Microsoft Office PowerPoint</Application>
  <PresentationFormat>自定义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首先看文档</vt:lpstr>
      <vt:lpstr>上节课</vt:lpstr>
      <vt:lpstr>代码测试下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1093</cp:revision>
  <dcterms:created xsi:type="dcterms:W3CDTF">2016-05-22T15:40:23Z</dcterms:created>
  <dcterms:modified xsi:type="dcterms:W3CDTF">2019-05-31T07:32:14Z</dcterms:modified>
</cp:coreProperties>
</file>