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8"/>
  </p:notesMasterIdLst>
  <p:sldIdLst>
    <p:sldId id="265" r:id="rId3"/>
    <p:sldId id="314" r:id="rId4"/>
    <p:sldId id="316" r:id="rId5"/>
    <p:sldId id="318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3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附加课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调用</a:t>
            </a:r>
            <a:r>
              <a:rPr lang="zh-CN" altLang="en-US" sz="3600" dirty="0" smtClean="0"/>
              <a:t>外部程序成为子进程</a:t>
            </a:r>
            <a:r>
              <a:rPr lang="en-US" altLang="zh-CN" sz="3600" dirty="0" smtClean="0"/>
              <a:t> 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调用</a:t>
            </a:r>
            <a:r>
              <a:rPr lang="en-US" altLang="zh-CN" sz="3600" dirty="0" smtClean="0"/>
              <a:t>go</a:t>
            </a:r>
            <a:r>
              <a:rPr lang="zh-CN" altLang="en-US" sz="3600" dirty="0" smtClean="0"/>
              <a:t>写的程序</a:t>
            </a:r>
            <a:r>
              <a:rPr lang="en-US" altLang="zh-CN" sz="3600" smtClean="0"/>
              <a:t>)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首先看</a:t>
            </a:r>
            <a:r>
              <a:rPr lang="zh-CN" altLang="en-US" dirty="0"/>
              <a:t>文档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23" y="1425968"/>
            <a:ext cx="8881753" cy="493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7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上节课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756" y="1662545"/>
            <a:ext cx="93815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、在项目目录下随便创建一个 </a:t>
            </a:r>
            <a:r>
              <a:rPr lang="en-US" altLang="zh-CN" dirty="0" err="1" smtClean="0"/>
              <a:t>child.php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、执行</a:t>
            </a:r>
            <a:r>
              <a:rPr lang="en-US" altLang="zh-CN" dirty="0" err="1" smtClean="0"/>
              <a:t>child.php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用什么？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1</a:t>
            </a:r>
            <a:r>
              <a:rPr lang="zh-CN" altLang="en-US" dirty="0" smtClean="0"/>
              <a:t>、完整路径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/local/bin/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child.php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$(which 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)  </a:t>
            </a:r>
            <a:r>
              <a:rPr lang="en-US" altLang="zh-CN" dirty="0" err="1" smtClean="0"/>
              <a:t>child.php</a:t>
            </a:r>
            <a:r>
              <a:rPr lang="en-US" altLang="zh-CN" dirty="0" smtClean="0"/>
              <a:t>    </a:t>
            </a:r>
          </a:p>
          <a:p>
            <a:endParaRPr lang="en-US" altLang="zh-CN" dirty="0"/>
          </a:p>
          <a:p>
            <a:r>
              <a:rPr lang="en-US" altLang="zh-CN" dirty="0" smtClean="0"/>
              <a:t>  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child.php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01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9593</TotalTime>
  <Words>102</Words>
  <Application>Microsoft Office PowerPoint</Application>
  <PresentationFormat>自定义</PresentationFormat>
  <Paragraphs>26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3_Office 主题​​</vt:lpstr>
      <vt:lpstr>PowerPoint 演示文稿</vt:lpstr>
      <vt:lpstr> </vt:lpstr>
      <vt:lpstr>首先看文档</vt:lpstr>
      <vt:lpstr>上节课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1096</cp:revision>
  <dcterms:created xsi:type="dcterms:W3CDTF">2016-05-22T15:40:23Z</dcterms:created>
  <dcterms:modified xsi:type="dcterms:W3CDTF">2019-06-05T15:42:03Z</dcterms:modified>
</cp:coreProperties>
</file>