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14" r:id="rId4"/>
    <p:sldId id="316" r:id="rId5"/>
    <p:sldId id="318" r:id="rId6"/>
    <p:sldId id="319" r:id="rId7"/>
    <p:sldId id="32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场景练习：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简易进程管理器</a:t>
            </a:r>
            <a:r>
              <a:rPr lang="en-US" altLang="zh-CN" sz="3600" dirty="0" smtClean="0"/>
              <a:t>(1):</a:t>
            </a:r>
            <a:r>
              <a:rPr lang="zh-CN" altLang="en-US" sz="3600" dirty="0" smtClean="0"/>
              <a:t>读取配置、启动多个子进程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首先看</a:t>
            </a:r>
            <a:r>
              <a:rPr lang="zh-CN" altLang="en-US" dirty="0"/>
              <a:t>文档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3" y="1425968"/>
            <a:ext cx="8881753" cy="493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看需求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01340" y="1294410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58981" y="4570021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91547" y="4570021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监控配置文件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0"/>
          </p:cNvCxnSpPr>
          <p:nvPr/>
        </p:nvCxnSpPr>
        <p:spPr>
          <a:xfrm flipV="1">
            <a:off x="1838696" y="2493818"/>
            <a:ext cx="2068286" cy="2076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906982" y="2493818"/>
            <a:ext cx="3562597" cy="2076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编写个配置文件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4" y="1674421"/>
            <a:ext cx="874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childs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child1=/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env</a:t>
            </a:r>
            <a:r>
              <a:rPr lang="en-US" altLang="zh-CN" dirty="0"/>
              <a:t> </a:t>
            </a:r>
            <a:r>
              <a:rPr lang="en-US" altLang="zh-CN" dirty="0" err="1"/>
              <a:t>php</a:t>
            </a:r>
            <a:r>
              <a:rPr lang="en-US" altLang="zh-CN" dirty="0"/>
              <a:t> /pro/child1.php</a:t>
            </a:r>
          </a:p>
          <a:p>
            <a:r>
              <a:rPr lang="en-US" altLang="zh-CN" dirty="0"/>
              <a:t>  child2=/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env</a:t>
            </a:r>
            <a:r>
              <a:rPr lang="en-US" altLang="zh-CN" dirty="0"/>
              <a:t> </a:t>
            </a:r>
            <a:r>
              <a:rPr lang="en-US" altLang="zh-CN" dirty="0" err="1"/>
              <a:t>php</a:t>
            </a:r>
            <a:r>
              <a:rPr lang="en-US" altLang="zh-CN" dirty="0"/>
              <a:t> /pro/child2.php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2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读取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4" y="1674421"/>
            <a:ext cx="8740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init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$</a:t>
            </a:r>
            <a:r>
              <a:rPr lang="en-US" altLang="zh-CN" dirty="0" err="1"/>
              <a:t>config</a:t>
            </a:r>
            <a:r>
              <a:rPr lang="en-US" altLang="zh-CN" dirty="0"/>
              <a:t>=</a:t>
            </a:r>
            <a:r>
              <a:rPr lang="en-US" altLang="zh-CN" dirty="0" err="1"/>
              <a:t>parse_ini_file</a:t>
            </a:r>
            <a:r>
              <a:rPr lang="en-US" altLang="zh-CN" dirty="0"/>
              <a:t>("./pm/p.</a:t>
            </a:r>
            <a:r>
              <a:rPr lang="en-US" altLang="zh-CN" dirty="0" err="1"/>
              <a:t>conf</a:t>
            </a:r>
            <a:r>
              <a:rPr lang="en-US" altLang="zh-CN" dirty="0"/>
              <a:t>",true);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foreach</a:t>
            </a:r>
            <a:r>
              <a:rPr lang="en-US" altLang="zh-CN" dirty="0"/>
              <a:t>($</a:t>
            </a:r>
            <a:r>
              <a:rPr lang="en-US" altLang="zh-CN" dirty="0" err="1"/>
              <a:t>config</a:t>
            </a:r>
            <a:r>
              <a:rPr lang="en-US" altLang="zh-CN" dirty="0"/>
              <a:t>['</a:t>
            </a:r>
            <a:r>
              <a:rPr lang="en-US" altLang="zh-CN" dirty="0" err="1"/>
              <a:t>childs</a:t>
            </a:r>
            <a:r>
              <a:rPr lang="en-US" altLang="zh-CN" dirty="0"/>
              <a:t>'] as  $key=&gt;$v){</a:t>
            </a:r>
          </a:p>
          <a:p>
            <a:r>
              <a:rPr lang="en-US" altLang="zh-CN" dirty="0"/>
              <a:t>        $</a:t>
            </a:r>
            <a:r>
              <a:rPr lang="en-US" altLang="zh-CN" dirty="0" err="1"/>
              <a:t>exec_params</a:t>
            </a:r>
            <a:r>
              <a:rPr lang="en-US" altLang="zh-CN" dirty="0"/>
              <a:t>=explode(" ",$v);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var_dump</a:t>
            </a:r>
            <a:r>
              <a:rPr lang="en-US" altLang="zh-CN" dirty="0"/>
              <a:t>($</a:t>
            </a:r>
            <a:r>
              <a:rPr lang="en-US" altLang="zh-CN" dirty="0" err="1"/>
              <a:t>exec_params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$p=new \</a:t>
            </a:r>
            <a:r>
              <a:rPr lang="en-US" altLang="zh-CN" dirty="0" err="1"/>
              <a:t>Swoole</a:t>
            </a:r>
            <a:r>
              <a:rPr lang="en-US" altLang="zh-CN" dirty="0"/>
              <a:t>\Process(function(\</a:t>
            </a:r>
            <a:r>
              <a:rPr lang="en-US" altLang="zh-CN" dirty="0" err="1"/>
              <a:t>Swoole</a:t>
            </a:r>
            <a:r>
              <a:rPr lang="en-US" altLang="zh-CN" dirty="0"/>
              <a:t>\Process $p) use($</a:t>
            </a:r>
            <a:r>
              <a:rPr lang="en-US" altLang="zh-CN" dirty="0" err="1"/>
              <a:t>exec_params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$</a:t>
            </a:r>
            <a:r>
              <a:rPr lang="en-US" altLang="zh-CN" dirty="0" err="1"/>
              <a:t>exec_path</a:t>
            </a:r>
            <a:r>
              <a:rPr lang="en-US" altLang="zh-CN" dirty="0"/>
              <a:t>=$</a:t>
            </a:r>
            <a:r>
              <a:rPr lang="en-US" altLang="zh-CN" dirty="0" err="1"/>
              <a:t>exec_params</a:t>
            </a:r>
            <a:r>
              <a:rPr lang="en-US" altLang="zh-CN" dirty="0"/>
              <a:t>[0];</a:t>
            </a:r>
          </a:p>
          <a:p>
            <a:r>
              <a:rPr lang="en-US" altLang="zh-CN" dirty="0"/>
              <a:t>            $</a:t>
            </a:r>
            <a:r>
              <a:rPr lang="en-US" altLang="zh-CN" dirty="0" err="1"/>
              <a:t>exec_args</a:t>
            </a:r>
            <a:r>
              <a:rPr lang="en-US" altLang="zh-CN" dirty="0"/>
              <a:t>=</a:t>
            </a:r>
            <a:r>
              <a:rPr lang="en-US" altLang="zh-CN" dirty="0" err="1"/>
              <a:t>array_splice</a:t>
            </a:r>
            <a:r>
              <a:rPr lang="en-US" altLang="zh-CN" dirty="0"/>
              <a:t>($exec_params,1);</a:t>
            </a:r>
          </a:p>
          <a:p>
            <a:r>
              <a:rPr lang="en-US" altLang="zh-CN" dirty="0"/>
              <a:t>            $p-&gt;exec($exec_path,$</a:t>
            </a:r>
            <a:r>
              <a:rPr lang="en-US" altLang="zh-CN" dirty="0" err="1"/>
              <a:t>exec_args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});</a:t>
            </a:r>
          </a:p>
          <a:p>
            <a:r>
              <a:rPr lang="en-US" altLang="zh-CN" dirty="0"/>
              <a:t>        $p-&gt;start();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5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9677</TotalTime>
  <Words>175</Words>
  <Application>Microsoft Office PowerPoint</Application>
  <PresentationFormat>自定义</PresentationFormat>
  <Paragraphs>41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PowerPoint 演示文稿</vt:lpstr>
      <vt:lpstr> </vt:lpstr>
      <vt:lpstr>首先看文档</vt:lpstr>
      <vt:lpstr>看需求</vt:lpstr>
      <vt:lpstr>编写个配置文件</vt:lpstr>
      <vt:lpstr>读取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1108</cp:revision>
  <dcterms:created xsi:type="dcterms:W3CDTF">2016-05-22T15:40:23Z</dcterms:created>
  <dcterms:modified xsi:type="dcterms:W3CDTF">2019-05-31T15:11:08Z</dcterms:modified>
</cp:coreProperties>
</file>