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14" r:id="rId4"/>
    <p:sldId id="316" r:id="rId5"/>
    <p:sldId id="318" r:id="rId6"/>
    <p:sldId id="319" r:id="rId7"/>
    <p:sldId id="320" r:id="rId8"/>
    <p:sldId id="321" r:id="rId9"/>
    <p:sldId id="322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3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600" dirty="0" smtClean="0"/>
              <a:t>场景练习：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zh-CN" altLang="en-US" sz="3600" dirty="0" smtClean="0"/>
              <a:t>简易进程管理器</a:t>
            </a:r>
            <a:r>
              <a:rPr lang="en-US" altLang="zh-CN" sz="3600" dirty="0" smtClean="0"/>
              <a:t>(2):</a:t>
            </a:r>
            <a:r>
              <a:rPr lang="zh-CN" altLang="en-US" sz="3600" dirty="0" smtClean="0"/>
              <a:t>监控配置文件、支持动态添加子进程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首先看</a:t>
            </a:r>
            <a:r>
              <a:rPr lang="zh-CN" altLang="en-US" dirty="0"/>
              <a:t>文档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23" y="1425968"/>
            <a:ext cx="8881753" cy="493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7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96" y="0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上节课我们实现到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301340" y="1294410"/>
            <a:ext cx="1959429" cy="119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主进程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58981" y="4570021"/>
            <a:ext cx="1959429" cy="119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外部</a:t>
            </a:r>
            <a:r>
              <a:rPr lang="zh-CN" altLang="en-US" dirty="0"/>
              <a:t>程序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548" y="1294410"/>
            <a:ext cx="34766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71548" y="712519"/>
            <a:ext cx="223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p.conf</a:t>
            </a:r>
            <a:r>
              <a:rPr lang="en-US" altLang="zh-CN" dirty="0" smtClean="0"/>
              <a:t>(</a:t>
            </a:r>
            <a:r>
              <a:rPr lang="zh-CN" altLang="en-US" dirty="0" smtClean="0"/>
              <a:t>配置文件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1026" idx="1"/>
          </p:cNvCxnSpPr>
          <p:nvPr/>
        </p:nvCxnSpPr>
        <p:spPr>
          <a:xfrm flipH="1">
            <a:off x="5474525" y="1784948"/>
            <a:ext cx="2897023" cy="109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051465" y="4722421"/>
            <a:ext cx="1959429" cy="119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外部</a:t>
            </a:r>
            <a:r>
              <a:rPr lang="zh-CN" altLang="en-US" dirty="0"/>
              <a:t>程序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637812" y="4722421"/>
            <a:ext cx="1959429" cy="119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外部</a:t>
            </a:r>
            <a:r>
              <a:rPr lang="zh-CN" altLang="en-US" dirty="0"/>
              <a:t>程序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子进程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018805" y="2731325"/>
            <a:ext cx="2032660" cy="1698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281054" y="2873829"/>
            <a:ext cx="750125" cy="1696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417621" y="2731325"/>
            <a:ext cx="3645724" cy="1838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1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文件变动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0644" y="1674421"/>
            <a:ext cx="8740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第六课时 我们讲过，就不赘述了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$</a:t>
            </a:r>
            <a:r>
              <a:rPr lang="en-US" altLang="zh-CN" dirty="0" err="1"/>
              <a:t>watchFile</a:t>
            </a:r>
            <a:r>
              <a:rPr lang="en-US" altLang="zh-CN" dirty="0"/>
              <a:t>=__DIR__."./pm/</a:t>
            </a:r>
            <a:r>
              <a:rPr lang="en-US" altLang="zh-CN" dirty="0" err="1"/>
              <a:t>p.conf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     $watchFile_md5=md5_file($</a:t>
            </a:r>
            <a:r>
              <a:rPr lang="en-US" altLang="zh-CN" dirty="0" err="1"/>
              <a:t>watchFile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while (true){</a:t>
            </a:r>
          </a:p>
          <a:p>
            <a:r>
              <a:rPr lang="en-US" altLang="zh-CN" dirty="0"/>
              <a:t>         $getMd5=md5_file($</a:t>
            </a:r>
            <a:r>
              <a:rPr lang="en-US" altLang="zh-CN" dirty="0" err="1"/>
              <a:t>watchFile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if(</a:t>
            </a:r>
            <a:r>
              <a:rPr lang="en-US" altLang="zh-CN" dirty="0" err="1"/>
              <a:t>strcmp</a:t>
            </a:r>
            <a:r>
              <a:rPr lang="en-US" altLang="zh-CN" dirty="0"/>
              <a:t>($watchFile_md5,$getMd5)!==0){</a:t>
            </a:r>
          </a:p>
          <a:p>
            <a:r>
              <a:rPr lang="en-US" altLang="zh-CN" dirty="0"/>
              <a:t>             //echo "</a:t>
            </a:r>
            <a:r>
              <a:rPr lang="zh-CN" altLang="en-US" dirty="0"/>
              <a:t>文件发生了变动</a:t>
            </a:r>
            <a:r>
              <a:rPr lang="en-US" altLang="zh-CN" dirty="0"/>
              <a:t>".PHP_EOL;</a:t>
            </a:r>
          </a:p>
          <a:p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/>
              <a:t>             $watchFile_md5=$getMd5;</a:t>
            </a:r>
          </a:p>
          <a:p>
            <a:r>
              <a:rPr lang="en-US" altLang="zh-CN" dirty="0"/>
              <a:t>         }</a:t>
            </a:r>
          </a:p>
          <a:p>
            <a:r>
              <a:rPr lang="en-US" altLang="zh-CN" dirty="0"/>
              <a:t>         sleep(2);</a:t>
            </a:r>
          </a:p>
          <a:p>
            <a:r>
              <a:rPr lang="en-US" altLang="zh-CN" dirty="0"/>
              <a:t> 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2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构建一个列表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0643" y="1674421"/>
            <a:ext cx="87402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保存启动的进程列表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$</a:t>
            </a:r>
            <a:r>
              <a:rPr lang="en-US" altLang="zh-CN" dirty="0" err="1"/>
              <a:t>process_list</a:t>
            </a:r>
            <a:r>
              <a:rPr lang="en-US" altLang="zh-CN" dirty="0" smtClean="0"/>
              <a:t>=[];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---------------------------</a:t>
            </a:r>
          </a:p>
          <a:p>
            <a:r>
              <a:rPr lang="zh-CN" altLang="en-US" dirty="0" smtClean="0"/>
              <a:t>一旦启动，则记录</a:t>
            </a:r>
            <a:endParaRPr lang="en-US" altLang="zh-CN" dirty="0" smtClean="0"/>
          </a:p>
          <a:p>
            <a:r>
              <a:rPr lang="en-US" altLang="zh-CN" dirty="0" smtClean="0"/>
              <a:t>…….</a:t>
            </a:r>
          </a:p>
          <a:p>
            <a:r>
              <a:rPr lang="en-US" altLang="zh-CN" dirty="0"/>
              <a:t> $</a:t>
            </a:r>
            <a:r>
              <a:rPr lang="en-US" altLang="zh-CN" dirty="0" err="1"/>
              <a:t>pid</a:t>
            </a:r>
            <a:r>
              <a:rPr lang="en-US" altLang="zh-CN" dirty="0"/>
              <a:t>=$p-&gt;start</a:t>
            </a:r>
            <a:r>
              <a:rPr lang="en-US" altLang="zh-CN" dirty="0" smtClean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$</a:t>
            </a:r>
            <a:r>
              <a:rPr lang="en-US" altLang="zh-CN" dirty="0" err="1"/>
              <a:t>process_list</a:t>
            </a:r>
            <a:r>
              <a:rPr lang="en-US" altLang="zh-CN" dirty="0"/>
              <a:t>[$key]=[</a:t>
            </a:r>
          </a:p>
          <a:p>
            <a:r>
              <a:rPr lang="en-US" altLang="zh-CN" dirty="0"/>
              <a:t>           "</a:t>
            </a:r>
            <a:r>
              <a:rPr lang="en-US" altLang="zh-CN" dirty="0" err="1"/>
              <a:t>pid</a:t>
            </a:r>
            <a:r>
              <a:rPr lang="en-US" altLang="zh-CN" dirty="0"/>
              <a:t>"=&gt;$</a:t>
            </a:r>
            <a:r>
              <a:rPr lang="en-US" altLang="zh-CN" dirty="0" err="1"/>
              <a:t>pid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 </a:t>
            </a:r>
            <a:r>
              <a:rPr lang="en-US" altLang="zh-CN" dirty="0" smtClean="0"/>
              <a:t>“start”=&gt;</a:t>
            </a:r>
            <a:r>
              <a:rPr lang="en-US" altLang="zh-CN" dirty="0"/>
              <a:t>date</a:t>
            </a:r>
            <a:r>
              <a:rPr lang="en-US" altLang="zh-CN" dirty="0" smtClean="0"/>
              <a:t>(‘Y-m-d’)  //</a:t>
            </a:r>
            <a:r>
              <a:rPr lang="zh-CN" altLang="en-US" dirty="0" smtClean="0"/>
              <a:t>代表启动时间</a:t>
            </a:r>
            <a:endParaRPr lang="en-US" altLang="zh-CN" dirty="0"/>
          </a:p>
          <a:p>
            <a:r>
              <a:rPr lang="en-US" altLang="zh-CN" dirty="0"/>
              <a:t>         ];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5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核心进程启动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0643" y="1674421"/>
            <a:ext cx="8740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function </a:t>
            </a:r>
            <a:r>
              <a:rPr lang="en-US" altLang="zh-CN" dirty="0" err="1"/>
              <a:t>initCoreProcess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 $</a:t>
            </a:r>
            <a:r>
              <a:rPr lang="en-US" altLang="zh-CN" dirty="0" err="1"/>
              <a:t>p_watchconfig</a:t>
            </a:r>
            <a:r>
              <a:rPr lang="en-US" altLang="zh-CN" dirty="0"/>
              <a:t>=new \</a:t>
            </a:r>
            <a:r>
              <a:rPr lang="en-US" altLang="zh-CN" dirty="0" err="1"/>
              <a:t>Swoole</a:t>
            </a:r>
            <a:r>
              <a:rPr lang="en-US" altLang="zh-CN" dirty="0"/>
              <a:t>\Process(function(){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cli_set_process_title</a:t>
            </a:r>
            <a:r>
              <a:rPr lang="en-US" altLang="zh-CN" dirty="0"/>
              <a:t>("</a:t>
            </a:r>
            <a:r>
              <a:rPr lang="en-US" altLang="zh-CN" dirty="0" err="1"/>
              <a:t>mymain</a:t>
            </a:r>
            <a:r>
              <a:rPr lang="en-US" altLang="zh-CN" dirty="0"/>
              <a:t> core");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watchConfig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});</a:t>
            </a:r>
          </a:p>
          <a:p>
            <a:r>
              <a:rPr lang="en-US" altLang="zh-CN" dirty="0"/>
              <a:t>     $</a:t>
            </a:r>
            <a:r>
              <a:rPr lang="en-US" altLang="zh-CN" dirty="0" err="1"/>
              <a:t>p_watchconfig</a:t>
            </a:r>
            <a:r>
              <a:rPr lang="en-US" altLang="zh-CN" dirty="0"/>
              <a:t>-&gt;start();</a:t>
            </a:r>
          </a:p>
          <a:p>
            <a:r>
              <a:rPr lang="en-US" altLang="zh-CN" dirty="0"/>
              <a:t>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2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dirty="0" smtClean="0"/>
              <a:t>一旦发生文件变动该怎么办？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0643" y="1674421"/>
            <a:ext cx="87402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比较好的</a:t>
            </a:r>
            <a:r>
              <a:rPr lang="zh-CN" altLang="en-US" dirty="0" smtClean="0"/>
              <a:t>办法是 发送信号 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\</a:t>
            </a:r>
            <a:r>
              <a:rPr lang="en-US" altLang="zh-CN" dirty="0" err="1"/>
              <a:t>Swoole</a:t>
            </a:r>
            <a:r>
              <a:rPr lang="en-US" altLang="zh-CN" dirty="0"/>
              <a:t>\Process::</a:t>
            </a:r>
            <a:r>
              <a:rPr lang="en-US" altLang="zh-CN" i="1" dirty="0"/>
              <a:t>kill</a:t>
            </a:r>
            <a:r>
              <a:rPr lang="en-US" altLang="zh-CN" dirty="0"/>
              <a:t>(</a:t>
            </a:r>
            <a:r>
              <a:rPr lang="en-US" altLang="zh-CN" i="1" dirty="0" err="1"/>
              <a:t>posix_getppid</a:t>
            </a:r>
            <a:r>
              <a:rPr lang="en-US" altLang="zh-CN" dirty="0"/>
              <a:t>(),</a:t>
            </a:r>
            <a:r>
              <a:rPr lang="en-US" altLang="zh-CN" b="1" i="1" dirty="0"/>
              <a:t>SIGUSR1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Wingdings" pitchFamily="2" charset="2"/>
              <a:buChar char="p"/>
            </a:pPr>
            <a:r>
              <a:rPr lang="zh-CN" altLang="en-US" dirty="0" smtClean="0"/>
              <a:t>然后主进程监听 信号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Process::signal(SIGUSR1,function (){</a:t>
            </a:r>
          </a:p>
          <a:p>
            <a:r>
              <a:rPr lang="en-US" altLang="zh-CN" dirty="0"/>
              <a:t>    echo "</a:t>
            </a:r>
            <a:r>
              <a:rPr lang="zh-CN" altLang="en-US" dirty="0"/>
              <a:t>正在更新进程。。。。</a:t>
            </a:r>
            <a:r>
              <a:rPr lang="en-US" altLang="zh-CN" dirty="0"/>
              <a:t>".PHP_EOL;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init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9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9738</TotalTime>
  <Words>283</Words>
  <Application>Microsoft Office PowerPoint</Application>
  <PresentationFormat>自定义</PresentationFormat>
  <Paragraphs>76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3_Office 主题​​</vt:lpstr>
      <vt:lpstr>PowerPoint 演示文稿</vt:lpstr>
      <vt:lpstr> </vt:lpstr>
      <vt:lpstr>首先看文档</vt:lpstr>
      <vt:lpstr>上节课我们实现到</vt:lpstr>
      <vt:lpstr>文件变动</vt:lpstr>
      <vt:lpstr>构建一个列表</vt:lpstr>
      <vt:lpstr>核心进程启动</vt:lpstr>
      <vt:lpstr>一旦发生文件变动该怎么办？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1130</cp:revision>
  <dcterms:created xsi:type="dcterms:W3CDTF">2016-05-22T15:40:23Z</dcterms:created>
  <dcterms:modified xsi:type="dcterms:W3CDTF">2019-05-31T16:31:48Z</dcterms:modified>
</cp:coreProperties>
</file>