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18" r:id="rId5"/>
    <p:sldId id="319" r:id="rId6"/>
    <p:sldId id="32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简易进程管理器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支持</a:t>
            </a:r>
            <a:r>
              <a:rPr lang="en-US" altLang="zh-CN" sz="3600" dirty="0" smtClean="0"/>
              <a:t>API</a:t>
            </a:r>
            <a:r>
              <a:rPr lang="zh-CN" altLang="en-US" sz="3600" dirty="0"/>
              <a:t>查看</a:t>
            </a:r>
            <a:r>
              <a:rPr lang="zh-CN" altLang="en-US" sz="3600" dirty="0" smtClean="0"/>
              <a:t>子进程运行</a:t>
            </a:r>
            <a:r>
              <a:rPr lang="zh-CN" altLang="en-US" sz="3600" dirty="0" smtClean="0"/>
              <a:t>情况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96" y="0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上节课我们实现到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01340" y="1294410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8981" y="5322125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474525" y="1784948"/>
            <a:ext cx="2897023" cy="10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81054" y="5423065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863443" y="5423065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185060" y="2731325"/>
            <a:ext cx="1866405" cy="2375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81054" y="2873829"/>
            <a:ext cx="979714" cy="2232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417621" y="2731325"/>
            <a:ext cx="4073236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490857" y="1294410"/>
            <a:ext cx="1888177" cy="961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思路如下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4" y="1674421"/>
            <a:ext cx="874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、增加一个进程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专门用来运行</a:t>
            </a:r>
            <a:r>
              <a:rPr lang="en-US" altLang="zh-CN" dirty="0" err="1" smtClean="0"/>
              <a:t>httpserver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(</a:t>
            </a:r>
            <a:r>
              <a:rPr lang="zh-CN" altLang="en-US" sz="6600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httpserver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篇是以后 要专门开的一个课程，本课程中只是做简单使用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基本代码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$http=new </a:t>
            </a:r>
            <a:r>
              <a:rPr lang="en-US" altLang="zh-CN" dirty="0" err="1"/>
              <a:t>Swoole</a:t>
            </a:r>
            <a:r>
              <a:rPr lang="en-US" altLang="zh-CN" dirty="0"/>
              <a:t>\Http\Server("0.0.0.0","80");</a:t>
            </a:r>
          </a:p>
          <a:p>
            <a:r>
              <a:rPr lang="en-US" altLang="zh-CN" dirty="0"/>
              <a:t>$http-&gt;set([</a:t>
            </a:r>
          </a:p>
          <a:p>
            <a:r>
              <a:rPr lang="en-US" altLang="zh-CN" dirty="0"/>
              <a:t>    '</a:t>
            </a:r>
            <a:r>
              <a:rPr lang="en-US" altLang="zh-CN" dirty="0" err="1"/>
              <a:t>worker_num</a:t>
            </a:r>
            <a:r>
              <a:rPr lang="en-US" altLang="zh-CN" dirty="0"/>
              <a:t>' =&gt; 1,    //worker process </a:t>
            </a:r>
            <a:r>
              <a:rPr lang="en-US" altLang="zh-CN" dirty="0" err="1"/>
              <a:t>num</a:t>
            </a:r>
            <a:endParaRPr lang="en-US" altLang="zh-CN" dirty="0"/>
          </a:p>
          <a:p>
            <a:r>
              <a:rPr lang="en-US" altLang="zh-CN" dirty="0"/>
              <a:t>]);</a:t>
            </a:r>
          </a:p>
          <a:p>
            <a:r>
              <a:rPr lang="en-US" altLang="zh-CN" dirty="0"/>
              <a:t>$http-&gt;on('request', function ($request, $response) {</a:t>
            </a:r>
          </a:p>
          <a:p>
            <a:r>
              <a:rPr lang="en-US" altLang="zh-CN" dirty="0"/>
              <a:t>    $response-&gt;end("&lt;h1&gt;Hello </a:t>
            </a:r>
            <a:r>
              <a:rPr lang="en-US" altLang="zh-CN" dirty="0" err="1"/>
              <a:t>Swoole</a:t>
            </a:r>
            <a:r>
              <a:rPr lang="en-US" altLang="zh-CN" dirty="0"/>
              <a:t>. #".rand(1000, 9999)."&lt;/h1&gt;");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$http-&gt;start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178</Words>
  <Application>Microsoft Office PowerPoint</Application>
  <PresentationFormat>自定义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上节课我们实现到(新增/删除)</vt:lpstr>
      <vt:lpstr>思路如下</vt:lpstr>
      <vt:lpstr>基本代码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1157</cp:revision>
  <dcterms:created xsi:type="dcterms:W3CDTF">2016-05-22T15:40:23Z</dcterms:created>
  <dcterms:modified xsi:type="dcterms:W3CDTF">2019-06-07T16:03:34Z</dcterms:modified>
</cp:coreProperties>
</file>