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18" r:id="rId5"/>
    <p:sldId id="319" r:id="rId6"/>
    <p:sldId id="32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woole.com/wiki/page/22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简易进程管理器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子进程退出时修改状态、</a:t>
            </a:r>
            <a:r>
              <a:rPr lang="en-US" altLang="zh-CN" sz="3600" dirty="0" smtClean="0"/>
              <a:t>API</a:t>
            </a:r>
            <a:r>
              <a:rPr lang="zh-CN" altLang="en-US" sz="3600" smtClean="0"/>
              <a:t>状态同步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96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上节课我们实现到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01340" y="1294410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8981" y="532212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4" idx="3"/>
          </p:cNvCxnSpPr>
          <p:nvPr/>
        </p:nvCxnSpPr>
        <p:spPr>
          <a:xfrm flipH="1">
            <a:off x="5260769" y="1784948"/>
            <a:ext cx="3110780" cy="10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81054" y="542306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863443" y="542306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85060" y="2731325"/>
            <a:ext cx="1866405" cy="237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81054" y="2873829"/>
            <a:ext cx="979714" cy="2232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17621" y="2731325"/>
            <a:ext cx="4073236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657111" y="1294410"/>
            <a:ext cx="1888177" cy="961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配置文件监控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791697" y="3509158"/>
            <a:ext cx="1888177" cy="961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Server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5" idx="2"/>
            <a:endCxn id="4" idx="3"/>
          </p:cNvCxnSpPr>
          <p:nvPr/>
        </p:nvCxnSpPr>
        <p:spPr>
          <a:xfrm flipH="1" flipV="1">
            <a:off x="5260769" y="1894114"/>
            <a:ext cx="3530928" cy="209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8935" y="2731325"/>
            <a:ext cx="109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通过文件共享数据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我们的回收程序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3" y="1704603"/>
            <a:ext cx="46863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48393" y="4063732"/>
            <a:ext cx="4405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wiki.swoole.com/wiki/page/220.html</a:t>
            </a:r>
            <a:endParaRPr lang="en-US" altLang="zh-CN" dirty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78" y="2352675"/>
            <a:ext cx="11492041" cy="395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我们做个记录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function </a:t>
            </a:r>
            <a:r>
              <a:rPr lang="en-US" altLang="zh-CN" dirty="0" err="1"/>
              <a:t>setProcessStatus</a:t>
            </a:r>
            <a:r>
              <a:rPr lang="en-US" altLang="zh-CN" dirty="0"/>
              <a:t>($ret){</a:t>
            </a:r>
          </a:p>
          <a:p>
            <a:r>
              <a:rPr lang="en-US" altLang="zh-CN" dirty="0"/>
              <a:t>     global $</a:t>
            </a:r>
            <a:r>
              <a:rPr lang="en-US" altLang="zh-CN" dirty="0" err="1"/>
              <a:t>processList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processList</a:t>
            </a:r>
            <a:r>
              <a:rPr lang="en-US" altLang="zh-CN" dirty="0"/>
              <a:t> as $key=&gt;&amp;$value){</a:t>
            </a:r>
          </a:p>
          <a:p>
            <a:r>
              <a:rPr lang="en-US" altLang="zh-CN" dirty="0"/>
              <a:t>         if($value["</a:t>
            </a:r>
            <a:r>
              <a:rPr lang="en-US" altLang="zh-CN" dirty="0" err="1"/>
              <a:t>pid</a:t>
            </a:r>
            <a:r>
              <a:rPr lang="en-US" altLang="zh-CN" dirty="0"/>
              <a:t>"]==$ret["</a:t>
            </a:r>
            <a:r>
              <a:rPr lang="en-US" altLang="zh-CN" dirty="0" err="1"/>
              <a:t>pid</a:t>
            </a:r>
            <a:r>
              <a:rPr lang="en-US" altLang="zh-CN" dirty="0"/>
              <a:t>"]){</a:t>
            </a:r>
          </a:p>
          <a:p>
            <a:r>
              <a:rPr lang="en-US" altLang="zh-CN" dirty="0"/>
              <a:t>             $value["status"]=$ret;</a:t>
            </a:r>
          </a:p>
          <a:p>
            <a:r>
              <a:rPr lang="en-US" altLang="zh-CN" dirty="0"/>
              <a:t>            break;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writeProcessData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150</Words>
  <Application>Microsoft Office PowerPoint</Application>
  <PresentationFormat>自定义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上节课我们实现到(新增/删除)</vt:lpstr>
      <vt:lpstr>我们的回收程序</vt:lpstr>
      <vt:lpstr>我们做个记录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1179</cp:revision>
  <dcterms:created xsi:type="dcterms:W3CDTF">2016-05-22T15:40:23Z</dcterms:created>
  <dcterms:modified xsi:type="dcterms:W3CDTF">2019-06-07T16:37:16Z</dcterms:modified>
</cp:coreProperties>
</file>