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20" r:id="rId5"/>
    <p:sldId id="321" r:id="rId6"/>
    <p:sldId id="322" r:id="rId7"/>
    <p:sldId id="323" r:id="rId8"/>
    <p:sldId id="324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tdowling/cron-express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场景练习：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简易定时任务</a:t>
            </a:r>
            <a:r>
              <a:rPr lang="en-US" altLang="zh-CN" sz="3600" dirty="0" smtClean="0"/>
              <a:t>(1):</a:t>
            </a:r>
            <a:r>
              <a:rPr lang="en-US" altLang="zh-CN" sz="3600" dirty="0" err="1" smtClean="0"/>
              <a:t>crontab</a:t>
            </a:r>
            <a:r>
              <a:rPr lang="zh-CN" altLang="en-US" sz="3600" dirty="0" smtClean="0"/>
              <a:t>表达式解析、定时执行函数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首先我们要介绍一个第三方库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643" y="1674421"/>
            <a:ext cx="8740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github.com/mtdowling/cron-expression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严格来说。这个库的最大作用是能够解析类似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crontab</a:t>
            </a:r>
            <a:r>
              <a:rPr lang="zh-CN" altLang="en-US" dirty="0" smtClean="0"/>
              <a:t>一样的表达式（颗粒度是</a:t>
            </a:r>
            <a:r>
              <a:rPr lang="zh-CN" altLang="en-US" dirty="0" smtClean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安装：</a:t>
            </a:r>
            <a:r>
              <a:rPr lang="en-US" altLang="zh-CN" dirty="0"/>
              <a:t>composer require </a:t>
            </a:r>
            <a:r>
              <a:rPr lang="en-US" altLang="zh-CN" dirty="0" err="1" smtClean="0"/>
              <a:t>mtdowling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-expression   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2" y="4067733"/>
            <a:ext cx="8012295" cy="252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5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简单案例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643" y="1674421"/>
            <a:ext cx="87402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每分钟都执行  *</a:t>
            </a:r>
            <a:r>
              <a:rPr lang="en-US" altLang="zh-CN" dirty="0" smtClean="0"/>
              <a:t> </a:t>
            </a:r>
            <a:r>
              <a:rPr lang="en-US" altLang="zh-CN" dirty="0"/>
              <a:t>* * * *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每五分钟</a:t>
            </a:r>
            <a:r>
              <a:rPr lang="zh-CN" altLang="en-US" dirty="0"/>
              <a:t>执行  *</a:t>
            </a:r>
            <a:r>
              <a:rPr lang="en-US" altLang="zh-CN" dirty="0"/>
              <a:t>/5 * * * *</a:t>
            </a:r>
          </a:p>
          <a:p>
            <a:endParaRPr lang="en-US" altLang="zh-CN" dirty="0"/>
          </a:p>
          <a:p>
            <a:r>
              <a:rPr lang="zh-CN" altLang="en-US" dirty="0"/>
              <a:t>每小时执行     </a:t>
            </a:r>
            <a:r>
              <a:rPr lang="en-US" altLang="zh-CN" dirty="0"/>
              <a:t>0 * * * *</a:t>
            </a:r>
          </a:p>
          <a:p>
            <a:endParaRPr lang="en-US" altLang="zh-CN" dirty="0"/>
          </a:p>
          <a:p>
            <a:r>
              <a:rPr lang="zh-CN" altLang="en-US" dirty="0"/>
              <a:t>每天执行        </a:t>
            </a:r>
            <a:r>
              <a:rPr lang="en-US" altLang="zh-CN" dirty="0"/>
              <a:t>0 0 * * </a:t>
            </a:r>
            <a:r>
              <a:rPr lang="en-US" altLang="zh-CN" dirty="0" smtClean="0"/>
              <a:t>*</a:t>
            </a:r>
          </a:p>
          <a:p>
            <a:endParaRPr lang="en-US" altLang="zh-CN" dirty="0"/>
          </a:p>
          <a:p>
            <a:r>
              <a:rPr lang="zh-CN" altLang="en-US" dirty="0" smtClean="0"/>
              <a:t>每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个小时执行</a:t>
            </a:r>
            <a:endParaRPr lang="en-US" altLang="zh-CN" dirty="0" smtClean="0"/>
          </a:p>
          <a:p>
            <a:r>
              <a:rPr lang="en-US" altLang="zh-CN" dirty="0"/>
              <a:t>0     */2   *     *     *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日早上</a:t>
            </a:r>
            <a:r>
              <a:rPr lang="en-US" altLang="zh-CN" dirty="0" smtClean="0"/>
              <a:t>4</a:t>
            </a:r>
            <a:r>
              <a:rPr lang="zh-CN" altLang="en-US" dirty="0" smtClean="0"/>
              <a:t>点执行</a:t>
            </a:r>
            <a:endParaRPr lang="en-US" altLang="zh-CN" dirty="0"/>
          </a:p>
          <a:p>
            <a:r>
              <a:rPr lang="en-US" altLang="zh-CN" dirty="0"/>
              <a:t>0     4     1     </a:t>
            </a:r>
            <a:r>
              <a:rPr lang="en-US" altLang="zh-CN" dirty="0" smtClean="0"/>
              <a:t>5</a:t>
            </a:r>
            <a:r>
              <a:rPr lang="en-US" altLang="zh-CN" dirty="0"/>
              <a:t>       </a:t>
            </a:r>
            <a:r>
              <a:rPr lang="en-US" altLang="zh-CN" dirty="0" smtClean="0"/>
              <a:t>*</a:t>
            </a:r>
          </a:p>
          <a:p>
            <a:endParaRPr lang="en-US" altLang="zh-CN" dirty="0"/>
          </a:p>
          <a:p>
            <a:r>
              <a:rPr lang="en-US" altLang="zh-CN" dirty="0" smtClean="0"/>
              <a:t>59 </a:t>
            </a:r>
            <a:r>
              <a:rPr lang="en-US" altLang="zh-CN" dirty="0"/>
              <a:t>23 * * </a:t>
            </a:r>
            <a:r>
              <a:rPr lang="en-US" altLang="zh-CN" dirty="0" smtClean="0"/>
              <a:t>* </a:t>
            </a:r>
            <a:r>
              <a:rPr lang="zh-CN" altLang="en-US" dirty="0" smtClean="0"/>
              <a:t>每天</a:t>
            </a:r>
            <a:r>
              <a:rPr lang="en-US" altLang="zh-CN" dirty="0" smtClean="0"/>
              <a:t>23</a:t>
            </a:r>
            <a:r>
              <a:rPr lang="zh-CN" altLang="en-US" dirty="0" smtClean="0"/>
              <a:t>点</a:t>
            </a:r>
            <a:r>
              <a:rPr lang="en-US" altLang="zh-CN" dirty="0" smtClean="0"/>
              <a:t>59</a:t>
            </a:r>
            <a:r>
              <a:rPr lang="zh-CN" altLang="en-US" dirty="0" smtClean="0"/>
              <a:t>分执行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2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代码测试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643" y="1674421"/>
            <a:ext cx="8740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cron</a:t>
            </a:r>
            <a:r>
              <a:rPr lang="en-US" altLang="zh-CN" dirty="0"/>
              <a:t> = </a:t>
            </a:r>
            <a:r>
              <a:rPr lang="en-US" altLang="zh-CN" dirty="0" err="1"/>
              <a:t>Cron</a:t>
            </a:r>
            <a:r>
              <a:rPr lang="en-US" altLang="zh-CN" dirty="0"/>
              <a:t>\</a:t>
            </a:r>
            <a:r>
              <a:rPr lang="en-US" altLang="zh-CN" dirty="0" err="1"/>
              <a:t>CronExpression</a:t>
            </a:r>
            <a:r>
              <a:rPr lang="en-US" altLang="zh-CN" dirty="0"/>
              <a:t>::factory('* * * * *');</a:t>
            </a:r>
          </a:p>
          <a:p>
            <a:r>
              <a:rPr lang="en-US" altLang="zh-CN" dirty="0"/>
              <a:t>while(true){</a:t>
            </a:r>
          </a:p>
          <a:p>
            <a:r>
              <a:rPr lang="en-US" altLang="zh-CN" dirty="0"/>
              <a:t>    echo $</a:t>
            </a:r>
            <a:r>
              <a:rPr lang="en-US" altLang="zh-CN" dirty="0" err="1"/>
              <a:t>cron</a:t>
            </a:r>
            <a:r>
              <a:rPr lang="en-US" altLang="zh-CN" dirty="0"/>
              <a:t>-&gt;</a:t>
            </a:r>
            <a:r>
              <a:rPr lang="en-US" altLang="zh-CN" dirty="0" err="1"/>
              <a:t>getNextRunDate</a:t>
            </a:r>
            <a:r>
              <a:rPr lang="en-US" altLang="zh-CN" dirty="0"/>
              <a:t>()-&gt;format("Y-m-d H:i").PHP_EOL;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还可以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跳步</a:t>
            </a:r>
            <a:r>
              <a:rPr lang="en-US" altLang="zh-CN" dirty="0" smtClean="0"/>
              <a:t>”</a:t>
            </a:r>
          </a:p>
          <a:p>
            <a:endParaRPr lang="en-US" altLang="zh-CN" dirty="0"/>
          </a:p>
          <a:p>
            <a:r>
              <a:rPr lang="en-US" altLang="zh-CN" dirty="0"/>
              <a:t>while(true){</a:t>
            </a:r>
          </a:p>
          <a:p>
            <a:r>
              <a:rPr lang="en-US" altLang="zh-CN" dirty="0"/>
              <a:t>    echo $</a:t>
            </a:r>
            <a:r>
              <a:rPr lang="en-US" altLang="zh-CN" dirty="0" err="1"/>
              <a:t>cron</a:t>
            </a:r>
            <a:r>
              <a:rPr lang="en-US" altLang="zh-CN" dirty="0"/>
              <a:t>-&gt;</a:t>
            </a:r>
            <a:r>
              <a:rPr lang="en-US" altLang="zh-CN" dirty="0" err="1"/>
              <a:t>getNextRunDate</a:t>
            </a:r>
            <a:r>
              <a:rPr lang="en-US" altLang="zh-CN" dirty="0"/>
              <a:t>('now','2',false)-&gt;format("Y-m-d H:i").PHP_EOL;</a:t>
            </a:r>
          </a:p>
          <a:p>
            <a:r>
              <a:rPr lang="en-US" altLang="zh-CN" dirty="0"/>
              <a:t>    sleep(2);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个参数设置为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，则代表当前 譬如一分钟 算不算执行执行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5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思路如下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643" y="1674421"/>
            <a:ext cx="87402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config</a:t>
            </a:r>
            <a:r>
              <a:rPr lang="en-US" altLang="zh-CN" dirty="0"/>
              <a:t>=[</a:t>
            </a:r>
          </a:p>
          <a:p>
            <a:r>
              <a:rPr lang="en-US" altLang="zh-CN" dirty="0"/>
              <a:t>    "job1"=&gt;[</a:t>
            </a:r>
          </a:p>
          <a:p>
            <a:r>
              <a:rPr lang="en-US" altLang="zh-CN" dirty="0"/>
              <a:t>        "</a:t>
            </a:r>
            <a:r>
              <a:rPr lang="en-US" altLang="zh-CN" dirty="0" err="1"/>
              <a:t>cron</a:t>
            </a:r>
            <a:r>
              <a:rPr lang="en-US" altLang="zh-CN" smtClean="0"/>
              <a:t>"=&gt; </a:t>
            </a:r>
            <a:r>
              <a:rPr lang="en-US" altLang="zh-CN" dirty="0" err="1"/>
              <a:t>Cron</a:t>
            </a:r>
            <a:r>
              <a:rPr lang="en-US" altLang="zh-CN" dirty="0"/>
              <a:t>\</a:t>
            </a:r>
            <a:r>
              <a:rPr lang="en-US" altLang="zh-CN" dirty="0" err="1"/>
              <a:t>CronExpression</a:t>
            </a:r>
            <a:r>
              <a:rPr lang="en-US" altLang="zh-CN" dirty="0"/>
              <a:t>::factory</a:t>
            </a:r>
            <a:r>
              <a:rPr lang="en-US" altLang="zh-CN" dirty="0" smtClean="0"/>
              <a:t>('* * </a:t>
            </a:r>
            <a:r>
              <a:rPr lang="en-US" altLang="zh-CN" dirty="0"/>
              <a:t>* * *'),</a:t>
            </a:r>
          </a:p>
          <a:p>
            <a:r>
              <a:rPr lang="en-US" altLang="zh-CN" dirty="0"/>
              <a:t>        "</a:t>
            </a:r>
            <a:r>
              <a:rPr lang="en-US" altLang="zh-CN" dirty="0" err="1"/>
              <a:t>func</a:t>
            </a:r>
            <a:r>
              <a:rPr lang="en-US" altLang="zh-CN" dirty="0"/>
              <a:t>"=&gt;function(){</a:t>
            </a:r>
          </a:p>
          <a:p>
            <a:r>
              <a:rPr lang="en-US" altLang="zh-CN" dirty="0"/>
              <a:t>            echo "job1".date("Y-m-d h:i").PHP_EOL;</a:t>
            </a:r>
          </a:p>
          <a:p>
            <a:r>
              <a:rPr lang="en-US" altLang="zh-CN" dirty="0"/>
              <a:t>        },</a:t>
            </a:r>
          </a:p>
          <a:p>
            <a:r>
              <a:rPr lang="en-US" altLang="zh-CN" dirty="0"/>
              <a:t>        "current"=&gt;date("Y-m-d H:i"),</a:t>
            </a:r>
          </a:p>
          <a:p>
            <a:r>
              <a:rPr lang="en-US" altLang="zh-CN" dirty="0"/>
              <a:t>        "nth"=&gt;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/>
              <a:t>    ]</a:t>
            </a:r>
          </a:p>
          <a:p>
            <a:endParaRPr lang="en-US" altLang="zh-CN" dirty="0"/>
          </a:p>
          <a:p>
            <a:r>
              <a:rPr lang="en-US" altLang="zh-CN" dirty="0"/>
              <a:t>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2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做个死循环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643" y="1674421"/>
            <a:ext cx="8740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 (true 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foreach</a:t>
            </a:r>
            <a:r>
              <a:rPr lang="en-US" altLang="zh-CN" dirty="0"/>
              <a:t>($</a:t>
            </a:r>
            <a:r>
              <a:rPr lang="en-US" altLang="zh-CN" dirty="0" err="1"/>
              <a:t>config</a:t>
            </a:r>
            <a:r>
              <a:rPr lang="en-US" altLang="zh-CN" dirty="0"/>
              <a:t> as $key=&gt;&amp;$value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/>
              <a:t>            $</a:t>
            </a:r>
            <a:r>
              <a:rPr lang="en-US" altLang="zh-CN" dirty="0" err="1"/>
              <a:t>cron</a:t>
            </a:r>
            <a:r>
              <a:rPr lang="en-US" altLang="zh-CN" dirty="0"/>
              <a:t>=$value["</a:t>
            </a:r>
            <a:r>
              <a:rPr lang="en-US" altLang="zh-CN" dirty="0" err="1"/>
              <a:t>cron</a:t>
            </a:r>
            <a:r>
              <a:rPr lang="en-US" altLang="zh-CN" dirty="0"/>
              <a:t>"];</a:t>
            </a:r>
          </a:p>
          <a:p>
            <a:r>
              <a:rPr lang="en-US" altLang="zh-CN" dirty="0"/>
              <a:t>            $nth=$value["nth"];</a:t>
            </a:r>
          </a:p>
          <a:p>
            <a:r>
              <a:rPr lang="en-US" altLang="zh-CN" dirty="0"/>
              <a:t>            $time=$</a:t>
            </a:r>
            <a:r>
              <a:rPr lang="en-US" altLang="zh-CN" dirty="0" err="1"/>
              <a:t>cron</a:t>
            </a:r>
            <a:r>
              <a:rPr lang="en-US" altLang="zh-CN" dirty="0"/>
              <a:t>-&gt;</a:t>
            </a:r>
            <a:r>
              <a:rPr lang="en-US" altLang="zh-CN" dirty="0" err="1"/>
              <a:t>getNextRunDate</a:t>
            </a:r>
            <a:r>
              <a:rPr lang="en-US" altLang="zh-CN" dirty="0"/>
              <a:t>($value["current"],$</a:t>
            </a:r>
            <a:r>
              <a:rPr lang="en-US" altLang="zh-CN" dirty="0" err="1"/>
              <a:t>nth,false</a:t>
            </a:r>
            <a:r>
              <a:rPr lang="en-US" altLang="zh-CN" dirty="0"/>
              <a:t>)-&gt;</a:t>
            </a:r>
            <a:r>
              <a:rPr lang="en-US" altLang="zh-CN" dirty="0" err="1"/>
              <a:t>getTimestamp</a:t>
            </a:r>
            <a:r>
              <a:rPr lang="en-US" altLang="zh-CN" dirty="0"/>
              <a:t>()-</a:t>
            </a:r>
            <a:r>
              <a:rPr lang="en-US" altLang="zh-CN" dirty="0" err="1"/>
              <a:t>strtotime</a:t>
            </a:r>
            <a:r>
              <a:rPr lang="en-US" altLang="zh-CN" dirty="0"/>
              <a:t>(date("Y-m-d H:i"));</a:t>
            </a:r>
          </a:p>
          <a:p>
            <a:r>
              <a:rPr lang="en-US" altLang="zh-CN" dirty="0"/>
              <a:t>            //echo $</a:t>
            </a:r>
            <a:r>
              <a:rPr lang="en-US" altLang="zh-CN" dirty="0" err="1"/>
              <a:t>time.PHP_EOL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if($time===0){</a:t>
            </a:r>
          </a:p>
          <a:p>
            <a:r>
              <a:rPr lang="en-US" altLang="zh-CN" dirty="0"/>
              <a:t>                //</a:t>
            </a:r>
            <a:r>
              <a:rPr lang="zh-CN" altLang="en-US" dirty="0"/>
              <a:t>执行业务</a:t>
            </a:r>
          </a:p>
          <a:p>
            <a:r>
              <a:rPr lang="zh-CN" altLang="en-US" dirty="0"/>
              <a:t>                </a:t>
            </a:r>
            <a:r>
              <a:rPr lang="en-US" altLang="zh-CN" dirty="0"/>
              <a:t>$</a:t>
            </a:r>
            <a:r>
              <a:rPr lang="en-US" altLang="zh-CN" dirty="0" err="1"/>
              <a:t>func</a:t>
            </a:r>
            <a:r>
              <a:rPr lang="en-US" altLang="zh-CN" dirty="0"/>
              <a:t>=$value["</a:t>
            </a:r>
            <a:r>
              <a:rPr lang="en-US" altLang="zh-CN" dirty="0" err="1"/>
              <a:t>func</a:t>
            </a:r>
            <a:r>
              <a:rPr lang="en-US" altLang="zh-CN" dirty="0"/>
              <a:t>"];</a:t>
            </a:r>
          </a:p>
          <a:p>
            <a:r>
              <a:rPr lang="en-US" altLang="zh-CN" dirty="0"/>
              <a:t>                $</a:t>
            </a:r>
            <a:r>
              <a:rPr lang="en-US" altLang="zh-CN" dirty="0" err="1"/>
              <a:t>func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$value["nth"]=$value["nth"]+1;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sleep(2);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4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10240</TotalTime>
  <Words>390</Words>
  <Application>Microsoft Office PowerPoint</Application>
  <PresentationFormat>自定义</PresentationFormat>
  <Paragraphs>80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PowerPoint 演示文稿</vt:lpstr>
      <vt:lpstr> </vt:lpstr>
      <vt:lpstr>首先我们要介绍一个第三方库</vt:lpstr>
      <vt:lpstr>简单案例</vt:lpstr>
      <vt:lpstr>代码测试</vt:lpstr>
      <vt:lpstr>思路如下</vt:lpstr>
      <vt:lpstr>做个死循环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1200</cp:revision>
  <dcterms:created xsi:type="dcterms:W3CDTF">2016-05-22T15:40:23Z</dcterms:created>
  <dcterms:modified xsi:type="dcterms:W3CDTF">2019-06-08T07:28:51Z</dcterms:modified>
</cp:coreProperties>
</file>