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265" r:id="rId3"/>
    <p:sldId id="314" r:id="rId4"/>
    <p:sldId id="324" r:id="rId5"/>
    <p:sldId id="325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简易定时任务</a:t>
            </a:r>
            <a:r>
              <a:rPr lang="en-US" altLang="zh-CN" sz="3600" dirty="0" smtClean="0"/>
              <a:t>(3):</a:t>
            </a:r>
            <a:r>
              <a:rPr lang="zh-CN" altLang="en-US" sz="3600" dirty="0" smtClean="0"/>
              <a:t> 多</a:t>
            </a:r>
            <a:r>
              <a:rPr lang="zh-CN" altLang="en-US" sz="3600" dirty="0"/>
              <a:t>进程定时执行</a:t>
            </a:r>
            <a:r>
              <a:rPr lang="zh-CN" altLang="en-US" sz="3600" dirty="0" smtClean="0"/>
              <a:t>任务时的进程回收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写个信号监听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003" y="1235034"/>
            <a:ext cx="9345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Process::signal(SIGUSR1, function($sig) use($manager,$</a:t>
            </a:r>
            <a:r>
              <a:rPr lang="en-US" altLang="zh-CN" dirty="0" err="1"/>
              <a:t>config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$ret=$manager-&gt;read();</a:t>
            </a:r>
          </a:p>
          <a:p>
            <a:r>
              <a:rPr lang="en-US" altLang="zh-CN" dirty="0"/>
              <a:t>    $keys=explode(",",$ret);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foreach</a:t>
            </a:r>
            <a:r>
              <a:rPr lang="en-US" altLang="zh-CN" dirty="0"/>
              <a:t> ($keys as $key){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$c=$</a:t>
            </a:r>
            <a:r>
              <a:rPr lang="en-US" altLang="zh-CN" dirty="0" err="1"/>
              <a:t>config</a:t>
            </a:r>
            <a:r>
              <a:rPr lang="en-US" altLang="zh-CN" dirty="0"/>
              <a:t>[$key];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func</a:t>
            </a:r>
            <a:r>
              <a:rPr lang="en-US" altLang="zh-CN" dirty="0"/>
              <a:t>=$c["</a:t>
            </a:r>
            <a:r>
              <a:rPr lang="en-US" altLang="zh-CN" dirty="0" err="1"/>
              <a:t>func</a:t>
            </a:r>
            <a:r>
              <a:rPr lang="en-US" altLang="zh-CN" dirty="0"/>
              <a:t>"];</a:t>
            </a:r>
          </a:p>
          <a:p>
            <a:r>
              <a:rPr lang="en-US" altLang="zh-CN" dirty="0"/>
              <a:t>            $child=new Process(function(Process $process) use($</a:t>
            </a:r>
            <a:r>
              <a:rPr lang="en-US" altLang="zh-CN" dirty="0" err="1"/>
              <a:t>func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if(</a:t>
            </a:r>
            <a:r>
              <a:rPr lang="en-US" altLang="zh-CN" dirty="0" err="1"/>
              <a:t>is_callable</a:t>
            </a:r>
            <a:r>
              <a:rPr lang="en-US" altLang="zh-CN" dirty="0"/>
              <a:t>($</a:t>
            </a:r>
            <a:r>
              <a:rPr lang="en-US" altLang="zh-CN" dirty="0" err="1"/>
              <a:t>func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        $</a:t>
            </a:r>
            <a:r>
              <a:rPr lang="en-US" altLang="zh-CN" dirty="0" err="1"/>
              <a:t>func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}else if(</a:t>
            </a:r>
            <a:r>
              <a:rPr lang="en-US" altLang="zh-CN" dirty="0" err="1"/>
              <a:t>is_array</a:t>
            </a:r>
            <a:r>
              <a:rPr lang="en-US" altLang="zh-CN" dirty="0"/>
              <a:t>($</a:t>
            </a:r>
            <a:r>
              <a:rPr lang="en-US" altLang="zh-CN" dirty="0" err="1"/>
              <a:t>func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        $process-&gt;exec(...$</a:t>
            </a:r>
            <a:r>
              <a:rPr lang="en-US" altLang="zh-CN" dirty="0" err="1"/>
              <a:t>func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});</a:t>
            </a:r>
          </a:p>
          <a:p>
            <a:r>
              <a:rPr lang="en-US" altLang="zh-CN" dirty="0"/>
              <a:t>            $child-&gt;start();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创建一个管理进程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003" y="1235034"/>
            <a:ext cx="9345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关键代码</a:t>
            </a:r>
            <a:endParaRPr lang="en-US" altLang="zh-CN" dirty="0"/>
          </a:p>
          <a:p>
            <a:r>
              <a:rPr lang="en-US" altLang="zh-CN" dirty="0" smtClean="0"/>
              <a:t>if(count</a:t>
            </a:r>
            <a:r>
              <a:rPr lang="en-US" altLang="zh-CN" dirty="0"/>
              <a:t>($keys)&gt;0){</a:t>
            </a:r>
          </a:p>
          <a:p>
            <a:r>
              <a:rPr lang="en-US" altLang="zh-CN" dirty="0"/>
              <a:t>            $p-&gt;write(implode(",",$keys));</a:t>
            </a:r>
          </a:p>
          <a:p>
            <a:r>
              <a:rPr lang="en-US" altLang="zh-CN" dirty="0"/>
              <a:t>            Process::kill(</a:t>
            </a:r>
            <a:r>
              <a:rPr lang="en-US" altLang="zh-CN" dirty="0" err="1"/>
              <a:t>posix_getppid</a:t>
            </a:r>
            <a:r>
              <a:rPr lang="en-US" altLang="zh-CN" dirty="0"/>
              <a:t>(),SIGUSR1);</a:t>
            </a:r>
          </a:p>
          <a:p>
            <a:endParaRPr lang="en-US" altLang="zh-CN" dirty="0"/>
          </a:p>
          <a:p>
            <a:r>
              <a:rPr lang="en-US" altLang="zh-CN" dirty="0"/>
              <a:t>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0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10452</TotalTime>
  <Words>198</Words>
  <Application>Microsoft Office PowerPoint</Application>
  <PresentationFormat>自定义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PowerPoint 演示文稿</vt:lpstr>
      <vt:lpstr> </vt:lpstr>
      <vt:lpstr>写个信号监听</vt:lpstr>
      <vt:lpstr>创建一个管理进程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1216</cp:revision>
  <dcterms:created xsi:type="dcterms:W3CDTF">2016-05-22T15:40:23Z</dcterms:created>
  <dcterms:modified xsi:type="dcterms:W3CDTF">2019-06-10T15:29:55Z</dcterms:modified>
</cp:coreProperties>
</file>