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0"/>
  </p:notesMasterIdLst>
  <p:sldIdLst>
    <p:sldId id="265" r:id="rId3"/>
    <p:sldId id="314" r:id="rId4"/>
    <p:sldId id="297" r:id="rId5"/>
    <p:sldId id="308" r:id="rId6"/>
    <p:sldId id="326" r:id="rId7"/>
    <p:sldId id="327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3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iki.swoole.com/wiki/page/p-proces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创建第一个子进程、获取子进程</a:t>
            </a:r>
            <a:r>
              <a:rPr lang="en-US" altLang="zh-CN" sz="3600" dirty="0" smtClean="0"/>
              <a:t>ID</a:t>
            </a:r>
            <a:r>
              <a:rPr lang="zh-CN" altLang="en-US" sz="3600" smtClean="0"/>
              <a:t>、回收子进程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官网 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wiki.swoole.com/wiki/page/p-process.html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5" y="2008847"/>
            <a:ext cx="7780337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上节课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94" y="1868571"/>
            <a:ext cx="9751563" cy="3962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今天我们来创建一个子进程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578" y="1678132"/>
            <a:ext cx="8018463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5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测试代码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30629" y="1294410"/>
            <a:ext cx="9127671" cy="526297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echo "</a:t>
            </a:r>
            <a:r>
              <a:rPr lang="zh-CN" altLang="en-US" sz="2400" dirty="0"/>
              <a:t>当前进程</a:t>
            </a:r>
            <a:r>
              <a:rPr lang="en-US" altLang="zh-CN" sz="2400" dirty="0"/>
              <a:t>ID:".</a:t>
            </a:r>
            <a:r>
              <a:rPr lang="en-US" altLang="zh-CN" sz="2400" dirty="0" err="1"/>
              <a:t>posix_getpid</a:t>
            </a:r>
            <a:r>
              <a:rPr lang="en-US" altLang="zh-CN" sz="2400" dirty="0"/>
              <a:t>().PHP_EOL; //</a:t>
            </a:r>
            <a:r>
              <a:rPr lang="zh-CN" altLang="en-US" sz="2400" dirty="0"/>
              <a:t>获取了进程</a:t>
            </a:r>
            <a:r>
              <a:rPr lang="en-US" altLang="zh-CN" sz="2400" dirty="0"/>
              <a:t>ID</a:t>
            </a:r>
          </a:p>
          <a:p>
            <a:r>
              <a:rPr lang="en-US" altLang="zh-CN" sz="2400" dirty="0" err="1"/>
              <a:t>cli_set_process_title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mymain</a:t>
            </a:r>
            <a:r>
              <a:rPr lang="en-US" altLang="zh-CN" sz="2400" dirty="0"/>
              <a:t>"); //</a:t>
            </a:r>
            <a:r>
              <a:rPr lang="zh-CN" altLang="en-US" sz="2400" dirty="0"/>
              <a:t>设置了进程名称</a:t>
            </a:r>
          </a:p>
          <a:p>
            <a:endParaRPr lang="zh-CN" altLang="en-US" sz="2400" dirty="0"/>
          </a:p>
          <a:p>
            <a:r>
              <a:rPr lang="en-US" altLang="zh-CN" sz="2400" dirty="0"/>
              <a:t>$child=new \</a:t>
            </a:r>
            <a:r>
              <a:rPr lang="en-US" altLang="zh-CN" sz="2400" dirty="0" err="1"/>
              <a:t>Swoole</a:t>
            </a:r>
            <a:r>
              <a:rPr lang="en-US" altLang="zh-CN" sz="2400" dirty="0"/>
              <a:t>\Process(function(\</a:t>
            </a:r>
            <a:r>
              <a:rPr lang="en-US" altLang="zh-CN" sz="2400" dirty="0" err="1"/>
              <a:t>Swoole</a:t>
            </a:r>
            <a:r>
              <a:rPr lang="en-US" altLang="zh-CN" sz="2400" dirty="0"/>
              <a:t>\Process $p){</a:t>
            </a:r>
          </a:p>
          <a:p>
            <a:r>
              <a:rPr lang="en-US" altLang="zh-CN" sz="2400" dirty="0"/>
              <a:t>    echo "</a:t>
            </a:r>
            <a:r>
              <a:rPr lang="zh-CN" altLang="en-US" sz="2400" dirty="0"/>
              <a:t>我是子进程</a:t>
            </a:r>
            <a:r>
              <a:rPr lang="en-US" altLang="zh-CN" sz="2400" dirty="0"/>
              <a:t>,ID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“; </a:t>
            </a:r>
            <a:endParaRPr lang="en-US" altLang="zh-CN" sz="2400" dirty="0"/>
          </a:p>
          <a:p>
            <a:r>
              <a:rPr lang="en-US" altLang="zh-CN" sz="2400" dirty="0"/>
              <a:t>});</a:t>
            </a:r>
          </a:p>
          <a:p>
            <a:endParaRPr lang="en-US" altLang="zh-CN" sz="2400" dirty="0"/>
          </a:p>
          <a:p>
            <a:r>
              <a:rPr lang="en-US" altLang="zh-CN" sz="2400" dirty="0"/>
              <a:t>$</a:t>
            </a:r>
            <a:r>
              <a:rPr lang="en-US" altLang="zh-CN" sz="2400" dirty="0" err="1"/>
              <a:t>child_pid</a:t>
            </a:r>
            <a:r>
              <a:rPr lang="en-US" altLang="zh-CN" sz="2400" dirty="0"/>
              <a:t>=$child-&gt;start();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 </a:t>
            </a:r>
            <a:endParaRPr lang="en-US" altLang="zh-CN" sz="2400" dirty="0"/>
          </a:p>
          <a:p>
            <a:r>
              <a:rPr lang="en-US" altLang="zh-CN" sz="2400" dirty="0"/>
              <a:t>while(true) //</a:t>
            </a:r>
            <a:r>
              <a:rPr lang="zh-CN" altLang="en-US" sz="2400" dirty="0"/>
              <a:t>写个死循环，让进程不退出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sleep(1);</a:t>
            </a:r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661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8320</TotalTime>
  <Words>139</Words>
  <Application>Microsoft Office PowerPoint</Application>
  <PresentationFormat>自定义</PresentationFormat>
  <Paragraphs>34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3_Office 主题​​</vt:lpstr>
      <vt:lpstr>PowerPoint 演示文稿</vt:lpstr>
      <vt:lpstr> </vt:lpstr>
      <vt:lpstr>官网 </vt:lpstr>
      <vt:lpstr>上节课</vt:lpstr>
      <vt:lpstr>今天我们来创建一个子进程</vt:lpstr>
      <vt:lpstr>测试代码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1007</cp:revision>
  <dcterms:created xsi:type="dcterms:W3CDTF">2016-05-22T15:40:23Z</dcterms:created>
  <dcterms:modified xsi:type="dcterms:W3CDTF">2019-05-15T07:11:06Z</dcterms:modified>
</cp:coreProperties>
</file>