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9"/>
  </p:notesMasterIdLst>
  <p:sldIdLst>
    <p:sldId id="265" r:id="rId3"/>
    <p:sldId id="314" r:id="rId4"/>
    <p:sldId id="308" r:id="rId5"/>
    <p:sldId id="326" r:id="rId6"/>
    <p:sldId id="327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-32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Swoole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基础进阶篇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重定向子</a:t>
            </a:r>
            <a:r>
              <a:rPr lang="zh-CN" altLang="en-US" sz="3600" dirty="0" smtClean="0"/>
              <a:t>进程标准输出 、父进程获取子进程数据初步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上节课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16" y="1381125"/>
            <a:ext cx="7099341" cy="571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4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今天我们来创建一个子进程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578" y="1678132"/>
            <a:ext cx="8018463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52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主进程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130629" y="1294410"/>
            <a:ext cx="9127671" cy="526297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echo "</a:t>
            </a:r>
            <a:r>
              <a:rPr lang="zh-CN" altLang="en-US" sz="2400" dirty="0"/>
              <a:t>当前进程</a:t>
            </a:r>
            <a:r>
              <a:rPr lang="en-US" altLang="zh-CN" sz="2400" dirty="0"/>
              <a:t>ID:".</a:t>
            </a:r>
            <a:r>
              <a:rPr lang="en-US" altLang="zh-CN" sz="2400" dirty="0" err="1"/>
              <a:t>posix_getpid</a:t>
            </a:r>
            <a:r>
              <a:rPr lang="en-US" altLang="zh-CN" sz="2400" dirty="0"/>
              <a:t>().PHP_EOL; //</a:t>
            </a:r>
            <a:r>
              <a:rPr lang="zh-CN" altLang="en-US" sz="2400" dirty="0"/>
              <a:t>获取了进程</a:t>
            </a:r>
            <a:r>
              <a:rPr lang="en-US" altLang="zh-CN" sz="2400" dirty="0"/>
              <a:t>ID</a:t>
            </a:r>
          </a:p>
          <a:p>
            <a:r>
              <a:rPr lang="en-US" altLang="zh-CN" sz="2400" dirty="0" err="1"/>
              <a:t>cli_set_process_title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mymain</a:t>
            </a:r>
            <a:r>
              <a:rPr lang="en-US" altLang="zh-CN" sz="2400" dirty="0"/>
              <a:t>"); //</a:t>
            </a:r>
            <a:r>
              <a:rPr lang="zh-CN" altLang="en-US" sz="2400" dirty="0"/>
              <a:t>设置了进程名称</a:t>
            </a:r>
          </a:p>
          <a:p>
            <a:endParaRPr lang="zh-CN" altLang="en-US" sz="2400" dirty="0"/>
          </a:p>
          <a:p>
            <a:r>
              <a:rPr lang="en-US" altLang="zh-CN" sz="2400" dirty="0"/>
              <a:t>$child=new \</a:t>
            </a:r>
            <a:r>
              <a:rPr lang="en-US" altLang="zh-CN" sz="2400" dirty="0" err="1"/>
              <a:t>Swoole</a:t>
            </a:r>
            <a:r>
              <a:rPr lang="en-US" altLang="zh-CN" sz="2400" dirty="0"/>
              <a:t>\Process(function(\</a:t>
            </a:r>
            <a:r>
              <a:rPr lang="en-US" altLang="zh-CN" sz="2400" dirty="0" err="1"/>
              <a:t>Swoole</a:t>
            </a:r>
            <a:r>
              <a:rPr lang="en-US" altLang="zh-CN" sz="2400" dirty="0"/>
              <a:t>\Process $p){</a:t>
            </a:r>
          </a:p>
          <a:p>
            <a:r>
              <a:rPr lang="en-US" altLang="zh-CN" sz="2400" dirty="0"/>
              <a:t>    echo "</a:t>
            </a:r>
            <a:r>
              <a:rPr lang="zh-CN" altLang="en-US" sz="2400" dirty="0"/>
              <a:t>我是子进程</a:t>
            </a:r>
            <a:r>
              <a:rPr lang="en-US" altLang="zh-CN" sz="2400" dirty="0"/>
              <a:t>,ID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“; </a:t>
            </a:r>
            <a:endParaRPr lang="en-US" altLang="zh-CN" sz="2400" dirty="0"/>
          </a:p>
          <a:p>
            <a:r>
              <a:rPr lang="en-US" altLang="zh-CN" sz="2400" dirty="0"/>
              <a:t>});</a:t>
            </a:r>
          </a:p>
          <a:p>
            <a:endParaRPr lang="en-US" altLang="zh-CN" sz="2400" dirty="0"/>
          </a:p>
          <a:p>
            <a:r>
              <a:rPr lang="en-US" altLang="zh-CN" sz="2400" dirty="0"/>
              <a:t>$</a:t>
            </a:r>
            <a:r>
              <a:rPr lang="en-US" altLang="zh-CN" sz="2400" dirty="0" err="1"/>
              <a:t>child_pid</a:t>
            </a:r>
            <a:r>
              <a:rPr lang="en-US" altLang="zh-CN" sz="2400" dirty="0"/>
              <a:t>=$child-&gt;start();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 </a:t>
            </a:r>
            <a:endParaRPr lang="en-US" altLang="zh-CN" sz="2400" dirty="0"/>
          </a:p>
          <a:p>
            <a:r>
              <a:rPr lang="en-US" altLang="zh-CN" sz="2400" dirty="0"/>
              <a:t>while(true) //</a:t>
            </a:r>
            <a:r>
              <a:rPr lang="zh-CN" altLang="en-US" sz="2400" dirty="0"/>
              <a:t>写个死循环，让进程不退出</a:t>
            </a: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    sleep(1);</a:t>
            </a:r>
          </a:p>
          <a:p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612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8420</TotalTime>
  <Words>134</Words>
  <Application>Microsoft Office PowerPoint</Application>
  <PresentationFormat>自定义</PresentationFormat>
  <Paragraphs>31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3_Office 主题​​</vt:lpstr>
      <vt:lpstr>PowerPoint 演示文稿</vt:lpstr>
      <vt:lpstr> </vt:lpstr>
      <vt:lpstr>上节课</vt:lpstr>
      <vt:lpstr>今天我们来创建一个子进程</vt:lpstr>
      <vt:lpstr>主进程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1009</cp:revision>
  <dcterms:created xsi:type="dcterms:W3CDTF">2016-05-22T15:40:23Z</dcterms:created>
  <dcterms:modified xsi:type="dcterms:W3CDTF">2019-05-15T15:50:17Z</dcterms:modified>
</cp:coreProperties>
</file>