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9"/>
  </p:notesMasterIdLst>
  <p:sldIdLst>
    <p:sldId id="265" r:id="rId3"/>
    <p:sldId id="314" r:id="rId4"/>
    <p:sldId id="308" r:id="rId5"/>
    <p:sldId id="329" r:id="rId6"/>
    <p:sldId id="328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3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Swoole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基础进阶篇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多个子进程的回收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Linux</a:t>
            </a:r>
            <a:r>
              <a:rPr lang="zh-CN" altLang="en-US" sz="3600" dirty="0" smtClean="0"/>
              <a:t>信号入门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上节课</a:t>
            </a:r>
            <a:endParaRPr lang="en-US" dirty="0"/>
          </a:p>
        </p:txBody>
      </p:sp>
      <p:sp>
        <p:nvSpPr>
          <p:cNvPr id="4" name="椭圆 3"/>
          <p:cNvSpPr/>
          <p:nvPr/>
        </p:nvSpPr>
        <p:spPr>
          <a:xfrm>
            <a:off x="2185060" y="1715985"/>
            <a:ext cx="1983179" cy="1151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主进程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mymain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8" name="肘形连接符 7"/>
          <p:cNvCxnSpPr>
            <a:stCxn id="4" idx="4"/>
          </p:cNvCxnSpPr>
          <p:nvPr/>
        </p:nvCxnSpPr>
        <p:spPr>
          <a:xfrm rot="16200000" flipH="1">
            <a:off x="2743200" y="3301340"/>
            <a:ext cx="1644732" cy="7778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043051" y="4512623"/>
            <a:ext cx="1822863" cy="1211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子进程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mychild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4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了解下信号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30629" y="1294410"/>
            <a:ext cx="9127671" cy="34163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 </a:t>
            </a:r>
            <a:r>
              <a:rPr lang="zh-CN" altLang="en-US" sz="2400" dirty="0" smtClean="0"/>
              <a:t>一个最简单的例子：我们按下键盘</a:t>
            </a:r>
            <a:r>
              <a:rPr lang="en-US" altLang="zh-CN" sz="2400" dirty="0" err="1" smtClean="0"/>
              <a:t>Ctrl+C</a:t>
            </a:r>
            <a:r>
              <a:rPr lang="zh-CN" altLang="en-US" sz="2400" dirty="0" smtClean="0"/>
              <a:t>，我们的进程就停止了。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这就是信号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      信号</a:t>
            </a:r>
            <a:r>
              <a:rPr lang="zh-CN" altLang="en-US" sz="2400" dirty="0"/>
              <a:t>是进程间通信机制中唯一的异步通信机制，一个进程不必通过任何操作来等待信号的到达，事实上，进程也不知道信号到底什么时候到达。进程之间可以互相通过系统</a:t>
            </a:r>
            <a:r>
              <a:rPr lang="zh-CN" altLang="en-US" sz="2400" dirty="0">
                <a:solidFill>
                  <a:srgbClr val="FF0000"/>
                </a:solidFill>
              </a:rPr>
              <a:t>调用</a:t>
            </a:r>
            <a:r>
              <a:rPr lang="en-US" altLang="zh-CN" sz="2400" dirty="0">
                <a:solidFill>
                  <a:srgbClr val="FF0000"/>
                </a:solidFill>
              </a:rPr>
              <a:t>kill</a:t>
            </a:r>
            <a:r>
              <a:rPr lang="zh-CN" altLang="en-US" sz="2400" dirty="0"/>
              <a:t>发送软中断信号</a:t>
            </a:r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949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信号列表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30629" y="1294410"/>
            <a:ext cx="9127671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https://wiki.swoole.com/wiki/page/158.html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41" y="1916194"/>
            <a:ext cx="606742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345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8538</TotalTime>
  <Words>138</Words>
  <Application>Microsoft Office PowerPoint</Application>
  <PresentationFormat>自定义</PresentationFormat>
  <Paragraphs>27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3_Office 主题​​</vt:lpstr>
      <vt:lpstr>PowerPoint 演示文稿</vt:lpstr>
      <vt:lpstr> </vt:lpstr>
      <vt:lpstr>上节课</vt:lpstr>
      <vt:lpstr>了解下信号</vt:lpstr>
      <vt:lpstr>信号列表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1020</cp:revision>
  <dcterms:created xsi:type="dcterms:W3CDTF">2016-05-22T15:40:23Z</dcterms:created>
  <dcterms:modified xsi:type="dcterms:W3CDTF">2019-05-16T16:04:41Z</dcterms:modified>
</cp:coreProperties>
</file>