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265" r:id="rId3"/>
    <p:sldId id="314" r:id="rId4"/>
    <p:sldId id="308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在子进程中运行</a:t>
            </a:r>
            <a:r>
              <a:rPr lang="en-US" altLang="zh-CN" sz="3600" dirty="0" err="1" smtClean="0"/>
              <a:t>httpserver</a:t>
            </a:r>
            <a:r>
              <a:rPr lang="zh-CN" altLang="en-US" sz="3600" dirty="0" smtClean="0"/>
              <a:t>、修改进程名称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2185060" y="1715985"/>
            <a:ext cx="1983179" cy="115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mymain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4"/>
          </p:cNvCxnSpPr>
          <p:nvPr/>
        </p:nvCxnSpPr>
        <p:spPr>
          <a:xfrm rot="16200000" flipH="1">
            <a:off x="2743200" y="3301340"/>
            <a:ext cx="1644732" cy="7778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043051" y="4512623"/>
            <a:ext cx="1822863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mychild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851" y="1218892"/>
            <a:ext cx="54959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8539</TotalTime>
  <Words>62</Words>
  <Application>Microsoft Office PowerPoint</Application>
  <PresentationFormat>自定义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PowerPoint 演示文稿</vt:lpstr>
      <vt:lpstr> </vt:lpstr>
      <vt:lpstr>上节课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1023</cp:revision>
  <dcterms:created xsi:type="dcterms:W3CDTF">2016-05-22T15:40:23Z</dcterms:created>
  <dcterms:modified xsi:type="dcterms:W3CDTF">2019-05-17T17:20:05Z</dcterms:modified>
</cp:coreProperties>
</file>