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9"/>
  </p:notesMasterIdLst>
  <p:sldIdLst>
    <p:sldId id="265" r:id="rId3"/>
    <p:sldId id="314" r:id="rId4"/>
    <p:sldId id="308" r:id="rId5"/>
    <p:sldId id="315" r:id="rId6"/>
    <p:sldId id="316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3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zh/function.strcmp.php" TargetMode="External"/><Relationship Id="rId2" Type="http://schemas.openxmlformats.org/officeDocument/2006/relationships/hyperlink" Target="https://www.php.net/manual/zh/function.md5-file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Swoole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基础进阶篇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场景练习</a:t>
            </a:r>
            <a:r>
              <a:rPr lang="en-US" altLang="zh-CN" sz="3600" dirty="0" smtClean="0"/>
              <a:t>:</a:t>
            </a:r>
            <a:r>
              <a:rPr lang="zh-CN" altLang="en-US" sz="3600" dirty="0" smtClean="0"/>
              <a:t>监控文件变动、进程感知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上节课</a:t>
            </a:r>
            <a:endParaRPr lang="en-US" dirty="0"/>
          </a:p>
        </p:txBody>
      </p:sp>
      <p:sp>
        <p:nvSpPr>
          <p:cNvPr id="4" name="椭圆 3"/>
          <p:cNvSpPr/>
          <p:nvPr/>
        </p:nvSpPr>
        <p:spPr>
          <a:xfrm>
            <a:off x="2185060" y="1715985"/>
            <a:ext cx="1983179" cy="1151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主进程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mymain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8" name="肘形连接符 7"/>
          <p:cNvCxnSpPr>
            <a:stCxn id="4" idx="4"/>
          </p:cNvCxnSpPr>
          <p:nvPr/>
        </p:nvCxnSpPr>
        <p:spPr>
          <a:xfrm rot="16200000" flipH="1">
            <a:off x="2743200" y="3301340"/>
            <a:ext cx="1644732" cy="7778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043051" y="4512623"/>
            <a:ext cx="1822863" cy="1211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子进程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mychild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08914" y="1235034"/>
            <a:ext cx="45363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文件监控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、譬如有个指定配置文件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db.conf</a:t>
            </a:r>
            <a:r>
              <a:rPr lang="en-US" altLang="zh-CN" dirty="0" smtClean="0"/>
              <a:t>)  </a:t>
            </a:r>
            <a:r>
              <a:rPr lang="zh-CN" altLang="en-US" dirty="0" smtClean="0"/>
              <a:t>在当前项目目录下的</a:t>
            </a:r>
            <a:r>
              <a:rPr lang="en-US" altLang="zh-CN" dirty="0" err="1" smtClean="0"/>
              <a:t>tmp</a:t>
            </a:r>
            <a:r>
              <a:rPr lang="zh-CN" altLang="en-US" dirty="0" smtClean="0"/>
              <a:t>文件夹中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 文件 一旦发生变动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则进程能感知到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然后发送什么消息等等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这种功能是很适合用多进程监控来做的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4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代码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3756" y="1662545"/>
            <a:ext cx="93815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用到几个函数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md5_file</a:t>
            </a:r>
          </a:p>
          <a:p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www.php.net/manual/zh/function.md5-file.php</a:t>
            </a:r>
            <a:endParaRPr lang="en-US" altLang="zh-CN" dirty="0" smtClean="0"/>
          </a:p>
          <a:p>
            <a:r>
              <a:rPr lang="zh-CN" altLang="en-US" dirty="0" smtClean="0"/>
              <a:t>用来计算文件的散列值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strcmp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www.php.net/manual/zh/function.strcmp.php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果 </a:t>
            </a:r>
            <a:r>
              <a:rPr lang="en-US" altLang="zh-CN" dirty="0"/>
              <a:t>str1</a:t>
            </a:r>
            <a:r>
              <a:rPr lang="en-US" altLang="zh-CN" dirty="0"/>
              <a:t> </a:t>
            </a:r>
            <a:r>
              <a:rPr lang="zh-CN" altLang="en-US" dirty="0"/>
              <a:t>小于 </a:t>
            </a:r>
            <a:r>
              <a:rPr lang="en-US" altLang="zh-CN" dirty="0"/>
              <a:t>str2</a:t>
            </a:r>
            <a:r>
              <a:rPr lang="en-US" altLang="zh-CN" dirty="0"/>
              <a:t> </a:t>
            </a:r>
            <a:r>
              <a:rPr lang="zh-CN" altLang="en-US" dirty="0"/>
              <a:t>返回 </a:t>
            </a:r>
            <a:r>
              <a:rPr lang="en-US" altLang="zh-CN" dirty="0"/>
              <a:t>&lt; 0</a:t>
            </a:r>
            <a:r>
              <a:rPr lang="zh-CN" altLang="en-US" dirty="0"/>
              <a:t>； 如果 </a:t>
            </a:r>
            <a:r>
              <a:rPr lang="en-US" altLang="zh-CN" dirty="0"/>
              <a:t>str1</a:t>
            </a:r>
            <a:r>
              <a:rPr lang="en-US" altLang="zh-CN" dirty="0"/>
              <a:t> </a:t>
            </a:r>
            <a:r>
              <a:rPr lang="zh-CN" altLang="en-US" dirty="0"/>
              <a:t>大于 </a:t>
            </a:r>
            <a:r>
              <a:rPr lang="en-US" altLang="zh-CN" dirty="0"/>
              <a:t>str2</a:t>
            </a:r>
            <a:r>
              <a:rPr lang="en-US" altLang="zh-CN" dirty="0"/>
              <a:t> </a:t>
            </a:r>
            <a:r>
              <a:rPr lang="zh-CN" altLang="en-US" dirty="0"/>
              <a:t>返回 </a:t>
            </a:r>
            <a:r>
              <a:rPr lang="en-US" altLang="zh-CN" dirty="0"/>
              <a:t>&gt; 0</a:t>
            </a:r>
            <a:r>
              <a:rPr lang="zh-CN" altLang="en-US" dirty="0"/>
              <a:t>；如果两者相等，返回 </a:t>
            </a:r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8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代码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3756" y="1662545"/>
            <a:ext cx="93815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$</a:t>
            </a:r>
            <a:r>
              <a:rPr lang="en-US" altLang="zh-CN" dirty="0" err="1"/>
              <a:t>watchFile</a:t>
            </a:r>
            <a:r>
              <a:rPr lang="en-US" altLang="zh-CN" dirty="0"/>
              <a:t>=__DIR__."/</a:t>
            </a:r>
            <a:r>
              <a:rPr lang="en-US" altLang="zh-CN" dirty="0" err="1"/>
              <a:t>tmp</a:t>
            </a:r>
            <a:r>
              <a:rPr lang="en-US" altLang="zh-CN" dirty="0"/>
              <a:t>/</a:t>
            </a:r>
            <a:r>
              <a:rPr lang="en-US" altLang="zh-CN" dirty="0" err="1"/>
              <a:t>db.conf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    $watchFile_md5=md5_file($</a:t>
            </a:r>
            <a:r>
              <a:rPr lang="en-US" altLang="zh-CN" dirty="0" err="1"/>
              <a:t>watchFile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while (true){</a:t>
            </a:r>
          </a:p>
          <a:p>
            <a:r>
              <a:rPr lang="en-US" altLang="zh-CN" dirty="0"/>
              <a:t>        $getMd5=md5_file($</a:t>
            </a:r>
            <a:r>
              <a:rPr lang="en-US" altLang="zh-CN" dirty="0" err="1"/>
              <a:t>watchFile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strcmp</a:t>
            </a:r>
            <a:r>
              <a:rPr lang="en-US" altLang="zh-CN" dirty="0"/>
              <a:t>($watchFile_md5,$getMd5)!==0){</a:t>
            </a:r>
          </a:p>
          <a:p>
            <a:r>
              <a:rPr lang="en-US" altLang="zh-CN" dirty="0"/>
              <a:t>            echo "</a:t>
            </a:r>
            <a:r>
              <a:rPr lang="zh-CN" altLang="en-US" dirty="0"/>
              <a:t>文件发生了变动</a:t>
            </a:r>
            <a:r>
              <a:rPr lang="en-US" altLang="zh-CN" dirty="0"/>
              <a:t>".PHP_EOL;</a:t>
            </a:r>
          </a:p>
          <a:p>
            <a:r>
              <a:rPr lang="en-US" altLang="zh-CN" dirty="0"/>
              <a:t>            $watchFile_md5=$getMd5;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sleep(3);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75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8583</TotalTime>
  <Words>196</Words>
  <Application>Microsoft Office PowerPoint</Application>
  <PresentationFormat>自定义</PresentationFormat>
  <Paragraphs>52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3_Office 主题​​</vt:lpstr>
      <vt:lpstr>PowerPoint 演示文稿</vt:lpstr>
      <vt:lpstr> </vt:lpstr>
      <vt:lpstr>上节课</vt:lpstr>
      <vt:lpstr>代码</vt:lpstr>
      <vt:lpstr>代码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1038</cp:revision>
  <dcterms:created xsi:type="dcterms:W3CDTF">2016-05-22T15:40:23Z</dcterms:created>
  <dcterms:modified xsi:type="dcterms:W3CDTF">2019-05-22T04:26:00Z</dcterms:modified>
</cp:coreProperties>
</file>