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1"/>
  </p:notesMasterIdLst>
  <p:sldIdLst>
    <p:sldId id="265" r:id="rId3"/>
    <p:sldId id="314" r:id="rId4"/>
    <p:sldId id="308" r:id="rId5"/>
    <p:sldId id="315" r:id="rId6"/>
    <p:sldId id="316" r:id="rId7"/>
    <p:sldId id="317" r:id="rId8"/>
    <p:sldId id="318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80" d="100"/>
          <a:sy n="80" d="100"/>
        </p:scale>
        <p:origin x="-32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老司机学</a:t>
            </a:r>
            <a:r>
              <a:rPr lang="en-US" altLang="zh-CN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Swoole</a:t>
            </a:r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之</a:t>
            </a:r>
            <a:endParaRPr lang="en-US" altLang="zh-CN" sz="480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基础进阶篇</a:t>
            </a:r>
            <a:endParaRPr lang="zh-CN" altLang="en-US" sz="4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刻意训练自己的技术套路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65" y="3022238"/>
            <a:ext cx="10905415" cy="1175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 smtClean="0"/>
              <a:t>场景练习</a:t>
            </a:r>
            <a:r>
              <a:rPr lang="en-US" altLang="zh-CN" sz="3600" dirty="0" smtClean="0"/>
              <a:t>:</a:t>
            </a:r>
            <a:r>
              <a:rPr lang="en-US" altLang="zh-CN" sz="3600" dirty="0" err="1" smtClean="0"/>
              <a:t>mysql</a:t>
            </a:r>
            <a:r>
              <a:rPr lang="zh-CN" altLang="en-US" sz="3600" dirty="0" smtClean="0"/>
              <a:t>简易巡检监控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dirty="0" smtClean="0"/>
              <a:t>上节课</a:t>
            </a:r>
            <a:endParaRPr lang="en-US" dirty="0"/>
          </a:p>
        </p:txBody>
      </p:sp>
      <p:sp>
        <p:nvSpPr>
          <p:cNvPr id="4" name="椭圆 3"/>
          <p:cNvSpPr/>
          <p:nvPr/>
        </p:nvSpPr>
        <p:spPr>
          <a:xfrm>
            <a:off x="2185060" y="1715985"/>
            <a:ext cx="1983179" cy="11519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主进程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</a:t>
            </a:r>
            <a:r>
              <a:rPr lang="en-US" altLang="zh-CN" dirty="0" err="1" smtClean="0"/>
              <a:t>mymain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8" name="肘形连接符 7"/>
          <p:cNvCxnSpPr>
            <a:stCxn id="4" idx="4"/>
          </p:cNvCxnSpPr>
          <p:nvPr/>
        </p:nvCxnSpPr>
        <p:spPr>
          <a:xfrm rot="16200000" flipH="1">
            <a:off x="2743200" y="3301340"/>
            <a:ext cx="1644732" cy="77783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3043051" y="4512623"/>
            <a:ext cx="1822863" cy="1211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子进程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</a:t>
            </a:r>
            <a:r>
              <a:rPr lang="en-US" altLang="zh-CN" dirty="0" err="1" smtClean="0"/>
              <a:t>mychild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33901" y="1235034"/>
            <a:ext cx="45363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监控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、连接是否正常 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 </a:t>
            </a:r>
            <a:r>
              <a:rPr lang="zh-CN" altLang="en-US" dirty="0" smtClean="0"/>
              <a:t>查询连接数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、查询线程使用情况</a:t>
            </a:r>
            <a:endParaRPr lang="en-US" altLang="zh-CN" dirty="0"/>
          </a:p>
          <a:p>
            <a:r>
              <a:rPr lang="zh-CN" altLang="en-US" dirty="0" smtClean="0"/>
              <a:t>则进程能感知到</a:t>
            </a:r>
            <a:r>
              <a:rPr lang="en-US" altLang="zh-CN" dirty="0" smtClean="0"/>
              <a:t>,</a:t>
            </a:r>
            <a:r>
              <a:rPr lang="zh-CN" altLang="en-US" dirty="0" smtClean="0"/>
              <a:t>然后发送什么消息等等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这种功能是很适合用多进程监控来做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注意：今天的代码需要把</a:t>
            </a:r>
            <a:r>
              <a:rPr lang="en-US" altLang="zh-CN" dirty="0" err="1" smtClean="0"/>
              <a:t>swoole</a:t>
            </a:r>
            <a:r>
              <a:rPr lang="zh-CN" altLang="en-US" dirty="0" smtClean="0"/>
              <a:t>升级到</a:t>
            </a:r>
            <a:r>
              <a:rPr lang="en-US" altLang="zh-CN" dirty="0" smtClean="0"/>
              <a:t>4.3.X</a:t>
            </a:r>
          </a:p>
          <a:p>
            <a:endParaRPr lang="en-US" altLang="zh-CN" dirty="0"/>
          </a:p>
          <a:p>
            <a:r>
              <a:rPr lang="en-US" altLang="zh-CN" dirty="0" err="1" smtClean="0"/>
              <a:t>Pecl</a:t>
            </a:r>
            <a:r>
              <a:rPr lang="en-US" altLang="zh-CN" dirty="0" smtClean="0"/>
              <a:t> install </a:t>
            </a:r>
            <a:r>
              <a:rPr lang="en-US" altLang="zh-CN" dirty="0" err="1" smtClean="0"/>
              <a:t>swoole</a:t>
            </a:r>
            <a:r>
              <a:rPr lang="en-US" altLang="zh-CN" dirty="0" smtClean="0"/>
              <a:t> </a:t>
            </a:r>
            <a:r>
              <a:rPr lang="zh-CN" altLang="en-US" dirty="0" smtClean="0"/>
              <a:t>即可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344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dirty="0" smtClean="0"/>
              <a:t>文档说明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40" y="1370796"/>
            <a:ext cx="7913687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08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dirty="0" smtClean="0"/>
              <a:t>检查连接数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3756" y="1662545"/>
            <a:ext cx="93815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select count(*) from </a:t>
            </a:r>
            <a:r>
              <a:rPr lang="en-US" altLang="zh-CN" dirty="0" err="1" smtClean="0"/>
              <a:t>information_schema.processlist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线程检查</a:t>
            </a:r>
            <a:endParaRPr lang="en-US" altLang="zh-CN" dirty="0" smtClean="0"/>
          </a:p>
          <a:p>
            <a:r>
              <a:rPr lang="en-US" altLang="zh-CN" dirty="0"/>
              <a:t>select * from </a:t>
            </a:r>
            <a:r>
              <a:rPr lang="en-US" altLang="zh-CN" dirty="0" err="1"/>
              <a:t>information_schema.GLOBAL_STATUS</a:t>
            </a:r>
            <a:r>
              <a:rPr lang="en-US" altLang="zh-CN" dirty="0"/>
              <a:t> where </a:t>
            </a:r>
            <a:r>
              <a:rPr lang="en-US" altLang="zh-CN" dirty="0" err="1"/>
              <a:t>Variable_name</a:t>
            </a:r>
            <a:r>
              <a:rPr lang="en-US" altLang="zh-CN" dirty="0"/>
              <a:t> like 'Thread</a:t>
            </a:r>
            <a:r>
              <a:rPr lang="en-US" altLang="zh-CN" dirty="0" smtClean="0"/>
              <a:t>%‘</a:t>
            </a:r>
          </a:p>
          <a:p>
            <a:endParaRPr lang="en-US" altLang="zh-CN" dirty="0"/>
          </a:p>
          <a:p>
            <a:r>
              <a:rPr lang="en-US" altLang="zh-CN" dirty="0" err="1"/>
              <a:t>Thread_cached</a:t>
            </a:r>
            <a:r>
              <a:rPr lang="zh-CN" altLang="en-US" dirty="0" smtClean="0"/>
              <a:t>：</a:t>
            </a:r>
            <a:r>
              <a:rPr lang="zh-CN" altLang="en-US" dirty="0"/>
              <a:t>线程池中还有多少可以被复用</a:t>
            </a:r>
            <a:r>
              <a:rPr lang="zh-CN" altLang="en-US" dirty="0" smtClean="0"/>
              <a:t>的线程</a:t>
            </a:r>
            <a:endParaRPr lang="en-US" altLang="zh-CN" dirty="0"/>
          </a:p>
          <a:p>
            <a:r>
              <a:rPr lang="en-US" altLang="zh-CN" dirty="0" err="1"/>
              <a:t>Thread_connected</a:t>
            </a:r>
            <a:r>
              <a:rPr lang="zh-CN" altLang="en-US" dirty="0" smtClean="0"/>
              <a:t>：和</a:t>
            </a:r>
            <a:r>
              <a:rPr lang="en-US" altLang="zh-CN" dirty="0" smtClean="0"/>
              <a:t>show </a:t>
            </a:r>
            <a:r>
              <a:rPr lang="en-US" altLang="zh-CN" dirty="0" err="1" smtClean="0"/>
              <a:t>processlist</a:t>
            </a:r>
            <a:r>
              <a:rPr lang="zh-CN" altLang="en-US" dirty="0" smtClean="0"/>
              <a:t>一样</a:t>
            </a:r>
            <a:endParaRPr lang="en-US" altLang="zh-CN" dirty="0"/>
          </a:p>
          <a:p>
            <a:r>
              <a:rPr lang="en-US" altLang="zh-CN" dirty="0" err="1"/>
              <a:t>Thread_created</a:t>
            </a:r>
            <a:r>
              <a:rPr lang="zh-CN" altLang="en-US" dirty="0" smtClean="0"/>
              <a:t>：</a:t>
            </a:r>
            <a:r>
              <a:rPr lang="zh-CN" altLang="en-US" dirty="0"/>
              <a:t>新创建的</a:t>
            </a:r>
            <a:r>
              <a:rPr lang="en-US" altLang="zh-CN" dirty="0" smtClean="0"/>
              <a:t>thread</a:t>
            </a:r>
          </a:p>
          <a:p>
            <a:r>
              <a:rPr lang="en-US" altLang="zh-CN" dirty="0" err="1" smtClean="0"/>
              <a:t>Thread_running</a:t>
            </a:r>
            <a:r>
              <a:rPr lang="zh-CN" altLang="en-US" dirty="0" smtClean="0"/>
              <a:t>：正在运行的连接</a:t>
            </a:r>
            <a:r>
              <a:rPr lang="en-US" altLang="zh-CN" dirty="0" smtClean="0"/>
              <a:t>(</a:t>
            </a:r>
            <a:r>
              <a:rPr lang="zh-CN" altLang="en-US" dirty="0" smtClean="0"/>
              <a:t>非</a:t>
            </a:r>
            <a:r>
              <a:rPr lang="en-US" altLang="zh-CN" dirty="0" smtClean="0"/>
              <a:t>sleep)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875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dirty="0" smtClean="0"/>
              <a:t>代码演示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3756" y="1662545"/>
            <a:ext cx="93815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$</a:t>
            </a:r>
            <a:r>
              <a:rPr lang="en-US" altLang="zh-CN" dirty="0" err="1"/>
              <a:t>mysql</a:t>
            </a:r>
            <a:r>
              <a:rPr lang="en-US" altLang="zh-CN" dirty="0"/>
              <a:t>=new MySQL();</a:t>
            </a:r>
          </a:p>
          <a:p>
            <a:r>
              <a:rPr lang="en-US" altLang="zh-CN" dirty="0" smtClean="0"/>
              <a:t> $</a:t>
            </a:r>
            <a:r>
              <a:rPr lang="en-US" altLang="zh-CN" dirty="0"/>
              <a:t>conn=$</a:t>
            </a:r>
            <a:r>
              <a:rPr lang="en-US" altLang="zh-CN" dirty="0" err="1"/>
              <a:t>mysql</a:t>
            </a:r>
            <a:r>
              <a:rPr lang="en-US" altLang="zh-CN" dirty="0"/>
              <a:t>-&gt;connect(['host' =&gt; '192.168.29.1', 'user' =&gt; '</a:t>
            </a:r>
            <a:r>
              <a:rPr lang="en-US" altLang="zh-CN" dirty="0" err="1"/>
              <a:t>shenyi</a:t>
            </a:r>
            <a:r>
              <a:rPr lang="en-US" altLang="zh-CN" dirty="0"/>
              <a:t>', 'password' =&gt; '123123', 'database' =&gt; '</a:t>
            </a:r>
            <a:r>
              <a:rPr lang="en-US" altLang="zh-CN" dirty="0" err="1"/>
              <a:t>information_schema</a:t>
            </a:r>
            <a:r>
              <a:rPr lang="en-US" altLang="zh-CN" dirty="0" smtClean="0"/>
              <a:t>',]);</a:t>
            </a:r>
          </a:p>
          <a:p>
            <a:endParaRPr lang="en-US" altLang="zh-CN" dirty="0"/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618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dirty="0" smtClean="0"/>
              <a:t>代码演示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3756" y="1662545"/>
            <a:ext cx="938150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$</a:t>
            </a:r>
            <a:r>
              <a:rPr lang="en-US" altLang="zh-CN" dirty="0" err="1"/>
              <a:t>checkResult</a:t>
            </a:r>
            <a:r>
              <a:rPr lang="en-US" altLang="zh-CN" dirty="0"/>
              <a:t>[]=date('Y-m-d h:i:s');</a:t>
            </a:r>
          </a:p>
          <a:p>
            <a:r>
              <a:rPr lang="en-US" altLang="zh-CN" dirty="0"/>
              <a:t>        try{</a:t>
            </a:r>
          </a:p>
          <a:p>
            <a:endParaRPr lang="en-US" altLang="zh-CN" dirty="0"/>
          </a:p>
          <a:p>
            <a:r>
              <a:rPr lang="en-US" altLang="zh-CN" dirty="0"/>
              <a:t>             $</a:t>
            </a:r>
            <a:r>
              <a:rPr lang="en-US" altLang="zh-CN" dirty="0" err="1"/>
              <a:t>mysql</a:t>
            </a:r>
            <a:r>
              <a:rPr lang="en-US" altLang="zh-CN" dirty="0"/>
              <a:t>-&gt;query($</a:t>
            </a:r>
            <a:r>
              <a:rPr lang="en-US" altLang="zh-CN" dirty="0" err="1"/>
              <a:t>checkConnect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    $</a:t>
            </a:r>
            <a:r>
              <a:rPr lang="en-US" altLang="zh-CN" dirty="0" err="1"/>
              <a:t>checkResult</a:t>
            </a:r>
            <a:r>
              <a:rPr lang="en-US" altLang="zh-CN" dirty="0"/>
              <a:t>[]="</a:t>
            </a:r>
            <a:r>
              <a:rPr lang="zh-CN" altLang="en-US" dirty="0"/>
              <a:t>检查连接正常</a:t>
            </a:r>
            <a:r>
              <a:rPr lang="en-US" altLang="zh-CN" dirty="0"/>
              <a:t>";</a:t>
            </a:r>
          </a:p>
          <a:p>
            <a:r>
              <a:rPr lang="en-US" altLang="zh-CN" dirty="0"/>
              <a:t>             $res=$</a:t>
            </a:r>
            <a:r>
              <a:rPr lang="en-US" altLang="zh-CN" dirty="0" err="1"/>
              <a:t>mysql</a:t>
            </a:r>
            <a:r>
              <a:rPr lang="en-US" altLang="zh-CN" dirty="0"/>
              <a:t>-&gt;query($</a:t>
            </a:r>
            <a:r>
              <a:rPr lang="en-US" altLang="zh-CN" dirty="0" err="1"/>
              <a:t>checkProcessCount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    $</a:t>
            </a:r>
            <a:r>
              <a:rPr lang="en-US" altLang="zh-CN" dirty="0" err="1"/>
              <a:t>checkResult</a:t>
            </a:r>
            <a:r>
              <a:rPr lang="en-US" altLang="zh-CN" dirty="0"/>
              <a:t>[]="</a:t>
            </a:r>
            <a:r>
              <a:rPr lang="zh-CN" altLang="en-US" dirty="0"/>
              <a:t>当前连接数</a:t>
            </a:r>
            <a:r>
              <a:rPr lang="en-US" altLang="zh-CN" dirty="0"/>
              <a:t>: ".$res[0]["c"];</a:t>
            </a:r>
          </a:p>
          <a:p>
            <a:endParaRPr lang="en-US" altLang="zh-CN" dirty="0"/>
          </a:p>
          <a:p>
            <a:r>
              <a:rPr lang="en-US" altLang="zh-CN" dirty="0"/>
              <a:t>            $res=$</a:t>
            </a:r>
            <a:r>
              <a:rPr lang="en-US" altLang="zh-CN" dirty="0" err="1"/>
              <a:t>mysql</a:t>
            </a:r>
            <a:r>
              <a:rPr lang="en-US" altLang="zh-CN" dirty="0"/>
              <a:t>-&gt;query($</a:t>
            </a:r>
            <a:r>
              <a:rPr lang="en-US" altLang="zh-CN" dirty="0" err="1"/>
              <a:t>checkThead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    $</a:t>
            </a:r>
            <a:r>
              <a:rPr lang="en-US" altLang="zh-CN" dirty="0" err="1"/>
              <a:t>checkResult</a:t>
            </a:r>
            <a:r>
              <a:rPr lang="en-US" altLang="zh-CN" dirty="0"/>
              <a:t>[]="</a:t>
            </a:r>
            <a:r>
              <a:rPr lang="zh-CN" altLang="en-US" dirty="0"/>
              <a:t>检查线程情况</a:t>
            </a:r>
            <a:r>
              <a:rPr lang="en-US" altLang="zh-CN" dirty="0"/>
              <a:t>";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foreach</a:t>
            </a:r>
            <a:r>
              <a:rPr lang="en-US" altLang="zh-CN" dirty="0"/>
              <a:t> ($res as  $row){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foreach</a:t>
            </a:r>
            <a:r>
              <a:rPr lang="en-US" altLang="zh-CN" dirty="0"/>
              <a:t>($row as $key=&gt;$value){</a:t>
            </a:r>
          </a:p>
          <a:p>
            <a:r>
              <a:rPr lang="en-US" altLang="zh-CN" dirty="0"/>
              <a:t>                    $</a:t>
            </a:r>
            <a:r>
              <a:rPr lang="en-US" altLang="zh-CN" dirty="0" err="1"/>
              <a:t>checkResult</a:t>
            </a:r>
            <a:r>
              <a:rPr lang="en-US" altLang="zh-CN" dirty="0"/>
              <a:t>[]=$key.":".$value;</a:t>
            </a:r>
          </a:p>
          <a:p>
            <a:r>
              <a:rPr lang="en-US" altLang="zh-CN" dirty="0"/>
              <a:t>                }</a:t>
            </a:r>
          </a:p>
          <a:p>
            <a:r>
              <a:rPr lang="en-US" altLang="zh-CN" dirty="0"/>
              <a:t>            }</a:t>
            </a:r>
          </a:p>
          <a:p>
            <a:r>
              <a:rPr lang="en-US" altLang="zh-CN" dirty="0"/>
              <a:t>            $</a:t>
            </a:r>
            <a:r>
              <a:rPr lang="en-US" altLang="zh-CN" dirty="0" err="1"/>
              <a:t>checkResult</a:t>
            </a:r>
            <a:r>
              <a:rPr lang="en-US" altLang="zh-CN" dirty="0"/>
              <a:t>[]="-----------------------------------------------";</a:t>
            </a:r>
          </a:p>
          <a:p>
            <a:endParaRPr lang="en-US" altLang="zh-CN" dirty="0"/>
          </a:p>
          <a:p>
            <a:r>
              <a:rPr lang="en-US" altLang="zh-CN" dirty="0"/>
              <a:t>            echo implode(PHP_EOL,$</a:t>
            </a:r>
            <a:r>
              <a:rPr lang="en-US" altLang="zh-CN" dirty="0" err="1"/>
              <a:t>checkResult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}catch (Exception $exception){</a:t>
            </a:r>
          </a:p>
          <a:p>
            <a:r>
              <a:rPr lang="en-US" altLang="zh-CN" dirty="0"/>
              <a:t>            echo $exception-&gt;</a:t>
            </a:r>
            <a:r>
              <a:rPr lang="en-US" altLang="zh-CN" dirty="0" err="1"/>
              <a:t>getMessage</a:t>
            </a:r>
            <a:r>
              <a:rPr lang="en-US" altLang="zh-CN" dirty="0"/>
              <a:t>().PHP_EOL;</a:t>
            </a:r>
          </a:p>
          <a:p>
            <a:r>
              <a:rPr lang="en-US" altLang="zh-CN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36014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606976586</a:t>
            </a:r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8677</TotalTime>
  <Words>336</Words>
  <Application>Microsoft Office PowerPoint</Application>
  <PresentationFormat>自定义</PresentationFormat>
  <Paragraphs>73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Office 主题</vt:lpstr>
      <vt:lpstr>3_Office 主题​​</vt:lpstr>
      <vt:lpstr>PowerPoint 演示文稿</vt:lpstr>
      <vt:lpstr> </vt:lpstr>
      <vt:lpstr>上节课</vt:lpstr>
      <vt:lpstr>文档说明 </vt:lpstr>
      <vt:lpstr>检查连接数</vt:lpstr>
      <vt:lpstr>代码演示</vt:lpstr>
      <vt:lpstr>代码演示</vt:lpstr>
      <vt:lpstr>欢迎加入我们的QQ群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1051</cp:revision>
  <dcterms:created xsi:type="dcterms:W3CDTF">2016-05-22T15:40:23Z</dcterms:created>
  <dcterms:modified xsi:type="dcterms:W3CDTF">2019-05-22T08:11:27Z</dcterms:modified>
</cp:coreProperties>
</file>