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3"/>
  </p:notesMasterIdLst>
  <p:sldIdLst>
    <p:sldId id="265" r:id="rId3"/>
    <p:sldId id="314" r:id="rId4"/>
    <p:sldId id="308" r:id="rId5"/>
    <p:sldId id="316" r:id="rId6"/>
    <p:sldId id="317" r:id="rId7"/>
    <p:sldId id="318" r:id="rId8"/>
    <p:sldId id="319" r:id="rId9"/>
    <p:sldId id="320" r:id="rId10"/>
    <p:sldId id="321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80" d="100"/>
          <a:sy n="80" d="100"/>
        </p:scale>
        <p:origin x="-32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iki.swoole.com/wiki/page/216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老司机学</a:t>
            </a:r>
            <a:r>
              <a:rPr lang="en-US" altLang="zh-CN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Swoole</a:t>
            </a:r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之</a:t>
            </a:r>
            <a:endParaRPr lang="en-US" altLang="zh-CN" sz="480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基础进阶篇</a:t>
            </a:r>
            <a:endParaRPr lang="zh-CN" altLang="en-US" sz="4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刻意训练自己的技术套路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606976586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65" y="3022238"/>
            <a:ext cx="10905415" cy="1175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 smtClean="0"/>
              <a:t>场景练习</a:t>
            </a:r>
            <a:r>
              <a:rPr lang="en-US" altLang="zh-CN" sz="3600" dirty="0" smtClean="0"/>
              <a:t>: </a:t>
            </a:r>
            <a:r>
              <a:rPr lang="zh-CN" altLang="en-US" sz="3600" dirty="0" smtClean="0"/>
              <a:t>多进程监控订单表状态、父子进程通信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dirty="0" smtClean="0"/>
              <a:t>上节课</a:t>
            </a:r>
            <a:endParaRPr lang="en-US" dirty="0"/>
          </a:p>
        </p:txBody>
      </p:sp>
      <p:sp>
        <p:nvSpPr>
          <p:cNvPr id="4" name="椭圆 3"/>
          <p:cNvSpPr/>
          <p:nvPr/>
        </p:nvSpPr>
        <p:spPr>
          <a:xfrm>
            <a:off x="2185060" y="1715985"/>
            <a:ext cx="1983179" cy="11519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主进程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</a:t>
            </a:r>
            <a:r>
              <a:rPr lang="en-US" altLang="zh-CN" dirty="0" err="1" smtClean="0"/>
              <a:t>mymain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8" name="肘形连接符 7"/>
          <p:cNvCxnSpPr>
            <a:stCxn id="4" idx="4"/>
          </p:cNvCxnSpPr>
          <p:nvPr/>
        </p:nvCxnSpPr>
        <p:spPr>
          <a:xfrm rot="16200000" flipH="1">
            <a:off x="2743200" y="3301340"/>
            <a:ext cx="1644732" cy="77783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3043051" y="4512623"/>
            <a:ext cx="1822863" cy="1211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子进程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</a:t>
            </a:r>
            <a:r>
              <a:rPr lang="en-US" altLang="zh-CN" dirty="0" err="1" smtClean="0"/>
              <a:t>mychild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344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dirty="0" smtClean="0"/>
              <a:t>先说一下表结构</a:t>
            </a:r>
            <a:endParaRPr 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303705"/>
              </p:ext>
            </p:extLst>
          </p:nvPr>
        </p:nvGraphicFramePr>
        <p:xfrm>
          <a:off x="844468" y="2667219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Order_id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自增，主键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Order_user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Varchar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用户名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Order_ispay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Bit,</a:t>
                      </a:r>
                      <a:r>
                        <a:rPr lang="zh-CN" altLang="en-US" dirty="0" smtClean="0"/>
                        <a:t>是否支付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Order_notice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Bit,</a:t>
                      </a:r>
                      <a:r>
                        <a:rPr lang="zh-CN" altLang="en-US" dirty="0" smtClean="0"/>
                        <a:t>是否已经发送邮件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76893" y="1710046"/>
            <a:ext cx="809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Orders</a:t>
            </a:r>
            <a:r>
              <a:rPr lang="zh-CN" altLang="en-US" dirty="0" smtClean="0"/>
              <a:t>订单表</a:t>
            </a:r>
            <a:r>
              <a:rPr lang="en-US" altLang="zh-CN" dirty="0">
                <a:sym typeface="Wingdings" pitchFamily="2" charset="2"/>
              </a:rPr>
              <a:t> </a:t>
            </a:r>
            <a:r>
              <a:rPr lang="en-US" altLang="zh-CN" dirty="0" smtClean="0">
                <a:sym typeface="Wingdings" pitchFamily="2" charset="2"/>
              </a:rPr>
              <a:t>(</a:t>
            </a:r>
            <a:r>
              <a:rPr lang="zh-CN" altLang="en-US" dirty="0" smtClean="0">
                <a:sym typeface="Wingdings" pitchFamily="2" charset="2"/>
              </a:rPr>
              <a:t>仅仅为了演示，</a:t>
            </a:r>
            <a:r>
              <a:rPr lang="zh-CN" altLang="en-US" dirty="0" smtClean="0">
                <a:solidFill>
                  <a:srgbClr val="FF0000"/>
                </a:solidFill>
                <a:sym typeface="Wingdings" pitchFamily="2" charset="2"/>
              </a:rPr>
              <a:t>切莫纠结</a:t>
            </a:r>
            <a:r>
              <a:rPr lang="zh-CN" altLang="en-US" dirty="0" smtClean="0">
                <a:sym typeface="Wingdings" pitchFamily="2" charset="2"/>
              </a:rPr>
              <a:t>为什么只有这几个字段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875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dirty="0"/>
              <a:t>结构图</a:t>
            </a:r>
            <a:endParaRPr lang="en-US" dirty="0"/>
          </a:p>
        </p:txBody>
      </p:sp>
      <p:sp>
        <p:nvSpPr>
          <p:cNvPr id="4" name="椭圆 3"/>
          <p:cNvSpPr/>
          <p:nvPr/>
        </p:nvSpPr>
        <p:spPr>
          <a:xfrm>
            <a:off x="4144488" y="1603169"/>
            <a:ext cx="1876301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主进程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2850078" y="2517569"/>
            <a:ext cx="1781299" cy="15319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460664" y="4203863"/>
            <a:ext cx="2434441" cy="1555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子进程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（用来循环读取订单）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802581" y="4203863"/>
            <a:ext cx="2434441" cy="1555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子进程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（用来发送邮件）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5557652" y="2517569"/>
            <a:ext cx="1971304" cy="15319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3206338" y="2695699"/>
            <a:ext cx="1876300" cy="13537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082638" y="2695699"/>
            <a:ext cx="1555668" cy="1959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18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dirty="0" smtClean="0"/>
              <a:t>进程通信基本要点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3756" y="1662545"/>
            <a:ext cx="9381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wiki.swoole.com/wiki/page/216.html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10" y="2377786"/>
            <a:ext cx="6793242" cy="3756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014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dirty="0" smtClean="0"/>
              <a:t>循环代码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3756" y="1662545"/>
            <a:ext cx="93815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while(true){</a:t>
            </a:r>
          </a:p>
          <a:p>
            <a:r>
              <a:rPr lang="en-US" altLang="zh-CN" dirty="0"/>
              <a:t>       $</a:t>
            </a:r>
            <a:r>
              <a:rPr lang="en-US" altLang="zh-CN" dirty="0" err="1"/>
              <a:t>sql</a:t>
            </a:r>
            <a:r>
              <a:rPr lang="en-US" altLang="zh-CN" dirty="0"/>
              <a:t>="select * from orders where </a:t>
            </a:r>
            <a:r>
              <a:rPr lang="en-US" altLang="zh-CN" dirty="0" err="1"/>
              <a:t>order_ispay</a:t>
            </a:r>
            <a:r>
              <a:rPr lang="en-US" altLang="zh-CN" dirty="0"/>
              <a:t>=1 and </a:t>
            </a:r>
            <a:r>
              <a:rPr lang="en-US" altLang="zh-CN" dirty="0" err="1"/>
              <a:t>order_notice</a:t>
            </a:r>
            <a:r>
              <a:rPr lang="en-US" altLang="zh-CN" dirty="0"/>
              <a:t>=0 order by </a:t>
            </a:r>
            <a:r>
              <a:rPr lang="en-US" altLang="zh-CN" dirty="0" err="1"/>
              <a:t>order_id</a:t>
            </a:r>
            <a:r>
              <a:rPr lang="en-US" altLang="zh-CN" dirty="0"/>
              <a:t> </a:t>
            </a:r>
            <a:r>
              <a:rPr lang="en-US" altLang="zh-CN" dirty="0" err="1"/>
              <a:t>desc</a:t>
            </a:r>
            <a:r>
              <a:rPr lang="en-US" altLang="zh-CN" dirty="0"/>
              <a:t> limit 0,1";</a:t>
            </a:r>
          </a:p>
          <a:p>
            <a:r>
              <a:rPr lang="en-US" altLang="zh-CN" dirty="0"/>
              <a:t>       $rows=$</a:t>
            </a:r>
            <a:r>
              <a:rPr lang="en-US" altLang="zh-CN" dirty="0" err="1"/>
              <a:t>mysql</a:t>
            </a:r>
            <a:r>
              <a:rPr lang="en-US" altLang="zh-CN" dirty="0"/>
              <a:t>-&gt;query($</a:t>
            </a:r>
            <a:r>
              <a:rPr lang="en-US" altLang="zh-CN" dirty="0" err="1"/>
              <a:t>sql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if($rows &amp;&amp; count($rows)==1){</a:t>
            </a:r>
          </a:p>
          <a:p>
            <a:r>
              <a:rPr lang="en-US" altLang="zh-CN" dirty="0" smtClean="0"/>
              <a:t> </a:t>
            </a:r>
            <a:endParaRPr lang="en-US" altLang="zh-CN" dirty="0"/>
          </a:p>
          <a:p>
            <a:r>
              <a:rPr lang="en-US" altLang="zh-CN" dirty="0"/>
              <a:t>           $p-&gt;write($rows[0]["</a:t>
            </a:r>
            <a:r>
              <a:rPr lang="en-US" altLang="zh-CN" dirty="0" err="1"/>
              <a:t>order_user</a:t>
            </a:r>
            <a:r>
              <a:rPr lang="en-US" altLang="zh-CN" dirty="0"/>
              <a:t>"]);</a:t>
            </a:r>
          </a:p>
          <a:p>
            <a:r>
              <a:rPr lang="en-US" altLang="zh-CN" dirty="0"/>
              <a:t>       }</a:t>
            </a:r>
          </a:p>
          <a:p>
            <a:r>
              <a:rPr lang="en-US" altLang="zh-CN" dirty="0"/>
              <a:t>       sleep(3);</a:t>
            </a:r>
          </a:p>
          <a:p>
            <a:r>
              <a:rPr lang="en-US" altLang="zh-CN" dirty="0"/>
              <a:t>    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365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dirty="0" smtClean="0"/>
              <a:t>子进程</a:t>
            </a:r>
            <a:r>
              <a:rPr lang="en-US" altLang="zh-CN" dirty="0" smtClean="0"/>
              <a:t>2</a:t>
            </a:r>
            <a:r>
              <a:rPr lang="zh-CN" altLang="en-US" dirty="0" smtClean="0"/>
              <a:t>代码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3756" y="1662545"/>
            <a:ext cx="93815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$child2=new Process(function(Process $p){</a:t>
            </a:r>
          </a:p>
          <a:p>
            <a:r>
              <a:rPr lang="en-US" altLang="zh-CN" dirty="0"/>
              <a:t>  while(true){</a:t>
            </a:r>
          </a:p>
          <a:p>
            <a:r>
              <a:rPr lang="en-US" altLang="zh-CN" dirty="0"/>
              <a:t>      $ret=$p-&gt;read();</a:t>
            </a:r>
          </a:p>
          <a:p>
            <a:r>
              <a:rPr lang="en-US" altLang="zh-CN" dirty="0"/>
              <a:t>      if($ret){</a:t>
            </a:r>
          </a:p>
          <a:p>
            <a:r>
              <a:rPr lang="en-US" altLang="zh-CN" dirty="0"/>
              <a:t>          echo "</a:t>
            </a:r>
            <a:r>
              <a:rPr lang="zh-CN" altLang="en-US" dirty="0"/>
              <a:t>第二个子进程</a:t>
            </a:r>
            <a:r>
              <a:rPr lang="en-US" altLang="zh-CN" dirty="0"/>
              <a:t>:".$</a:t>
            </a:r>
            <a:r>
              <a:rPr lang="en-US" altLang="zh-CN" dirty="0" err="1"/>
              <a:t>ret.PHP_EOL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}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});</a:t>
            </a:r>
          </a:p>
          <a:p>
            <a:r>
              <a:rPr lang="en-US" altLang="zh-CN" dirty="0"/>
              <a:t>$child2-&gt;start();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061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dirty="0" smtClean="0"/>
              <a:t>主进程代码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3756" y="1662545"/>
            <a:ext cx="93815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while(true){</a:t>
            </a:r>
          </a:p>
          <a:p>
            <a:r>
              <a:rPr lang="en-US" altLang="zh-CN" dirty="0"/>
              <a:t>    $r=$child1-&gt;read();</a:t>
            </a:r>
          </a:p>
          <a:p>
            <a:r>
              <a:rPr lang="en-US" altLang="zh-CN" dirty="0"/>
              <a:t>    if($r){</a:t>
            </a:r>
          </a:p>
          <a:p>
            <a:r>
              <a:rPr lang="en-US" altLang="zh-CN" dirty="0"/>
              <a:t>        $child2-&gt;write($r);</a:t>
            </a:r>
          </a:p>
          <a:p>
            <a:r>
              <a:rPr lang="en-US" altLang="zh-CN" dirty="0"/>
              <a:t>    }</a:t>
            </a:r>
          </a:p>
          <a:p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997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9395</TotalTime>
  <Words>273</Words>
  <Application>Microsoft Office PowerPoint</Application>
  <PresentationFormat>自定义</PresentationFormat>
  <Paragraphs>66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2" baseType="lpstr">
      <vt:lpstr>Office 主题</vt:lpstr>
      <vt:lpstr>3_Office 主题​​</vt:lpstr>
      <vt:lpstr>PowerPoint 演示文稿</vt:lpstr>
      <vt:lpstr> </vt:lpstr>
      <vt:lpstr>上节课</vt:lpstr>
      <vt:lpstr>先说一下表结构</vt:lpstr>
      <vt:lpstr>结构图</vt:lpstr>
      <vt:lpstr>进程通信基本要点</vt:lpstr>
      <vt:lpstr>循环代码</vt:lpstr>
      <vt:lpstr>子进程2代码</vt:lpstr>
      <vt:lpstr>主进程代码</vt:lpstr>
      <vt:lpstr>欢迎加入我们的QQ群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1074</cp:revision>
  <dcterms:created xsi:type="dcterms:W3CDTF">2016-05-22T15:40:23Z</dcterms:created>
  <dcterms:modified xsi:type="dcterms:W3CDTF">2019-05-25T13:05:29Z</dcterms:modified>
</cp:coreProperties>
</file>