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16" r:id="rId5"/>
    <p:sldId id="317" r:id="rId6"/>
    <p:sldId id="318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swoole.com/wiki/page/2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多进程监控订单表状态、</a:t>
            </a:r>
            <a:r>
              <a:rPr lang="zh-CN" altLang="en-US" sz="3600" dirty="0" smtClean="0">
                <a:solidFill>
                  <a:srgbClr val="FF0000"/>
                </a:solidFill>
              </a:rPr>
              <a:t>队列</a:t>
            </a:r>
            <a:r>
              <a:rPr lang="zh-CN" altLang="en-US" sz="3600" dirty="0" smtClean="0"/>
              <a:t>通信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/>
              <a:t>上节</a:t>
            </a:r>
            <a:r>
              <a:rPr lang="zh-CN" altLang="en-US" dirty="0" smtClean="0"/>
              <a:t>课的表结构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03705"/>
              </p:ext>
            </p:extLst>
          </p:nvPr>
        </p:nvGraphicFramePr>
        <p:xfrm>
          <a:off x="844468" y="266721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自增，主键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Order_ispay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Bit,</a:t>
                      </a:r>
                      <a:r>
                        <a:rPr lang="zh-CN" altLang="en-US" dirty="0" smtClean="0"/>
                        <a:t>是否支付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Order_notice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Bit,</a:t>
                      </a:r>
                      <a:r>
                        <a:rPr lang="zh-CN" altLang="en-US" dirty="0" smtClean="0"/>
                        <a:t>是否已经发送邮件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6893" y="1710046"/>
            <a:ext cx="809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Orders</a:t>
            </a:r>
            <a:r>
              <a:rPr lang="zh-CN" altLang="en-US" dirty="0" smtClean="0"/>
              <a:t>订单表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仅仅为了演示，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切莫纠结</a:t>
            </a:r>
            <a:r>
              <a:rPr lang="zh-CN" altLang="en-US" dirty="0" smtClean="0">
                <a:sym typeface="Wingdings" pitchFamily="2" charset="2"/>
              </a:rPr>
              <a:t>为什么只有这几个字段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/>
              <a:t>结构图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4144488" y="1603169"/>
            <a:ext cx="18763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7515" y="4714501"/>
            <a:ext cx="2434441" cy="155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（用来循环读取订单）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02581" y="4203863"/>
            <a:ext cx="2434441" cy="155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（用来发送邮件）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57652" y="2517569"/>
            <a:ext cx="1971304" cy="153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615044" y="2517569"/>
            <a:ext cx="2529444" cy="219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5044" y="3813176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数据发给主进程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7568" y="2901537"/>
            <a:ext cx="23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</a:t>
            </a:r>
            <a:r>
              <a:rPr lang="zh-CN" altLang="en-US" dirty="0" smtClean="0"/>
              <a:t>主进程把数据转给子进程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1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队列通信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wiki.swoole.com/wiki/page/216.html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0" y="2377786"/>
            <a:ext cx="6793242" cy="375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9332</TotalTime>
  <Words>137</Words>
  <Application>Microsoft Office PowerPoint</Application>
  <PresentationFormat>自定义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上节课的表结构</vt:lpstr>
      <vt:lpstr>结构图</vt:lpstr>
      <vt:lpstr>队列通信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1077</cp:revision>
  <dcterms:created xsi:type="dcterms:W3CDTF">2016-05-22T15:40:23Z</dcterms:created>
  <dcterms:modified xsi:type="dcterms:W3CDTF">2019-05-28T15:41:54Z</dcterms:modified>
</cp:coreProperties>
</file>