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9" autoAdjust="0"/>
    <p:restoredTop sz="94660"/>
  </p:normalViewPr>
  <p:slideViewPr>
    <p:cSldViewPr snapToGrid="0">
      <p:cViewPr>
        <p:scale>
          <a:sx n="100" d="100"/>
          <a:sy n="100" d="100"/>
        </p:scale>
        <p:origin x="5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4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5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1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6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B476-4F65-46A6-93CB-4A0F5FFF4B92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EB42-99FF-45F2-AA59-8A68FC656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0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79627" y="94777"/>
            <a:ext cx="11181449" cy="6534723"/>
            <a:chOff x="579627" y="94777"/>
            <a:chExt cx="11181449" cy="653472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" t="29605" r="4514" b="14507"/>
            <a:stretch/>
          </p:blipFill>
          <p:spPr>
            <a:xfrm>
              <a:off x="2490844" y="5495288"/>
              <a:ext cx="1118472" cy="61915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1" t="32868" r="21198" b="7597"/>
            <a:stretch/>
          </p:blipFill>
          <p:spPr>
            <a:xfrm>
              <a:off x="8577238" y="479156"/>
              <a:ext cx="2990671" cy="205074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5" t="33489" r="37528" b="20310"/>
            <a:stretch/>
          </p:blipFill>
          <p:spPr>
            <a:xfrm>
              <a:off x="8317479" y="4351948"/>
              <a:ext cx="3298019" cy="1806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7" t="32868" r="15203" b="3876"/>
            <a:stretch/>
          </p:blipFill>
          <p:spPr>
            <a:xfrm>
              <a:off x="3982352" y="479156"/>
              <a:ext cx="2968024" cy="20507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7" t="10543" r="27605" b="5736"/>
            <a:stretch/>
          </p:blipFill>
          <p:spPr>
            <a:xfrm>
              <a:off x="698476" y="351827"/>
              <a:ext cx="2984333" cy="387389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" t="29605" r="4514" b="14507"/>
            <a:stretch/>
          </p:blipFill>
          <p:spPr>
            <a:xfrm>
              <a:off x="1532177" y="4876134"/>
              <a:ext cx="1118472" cy="61915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" t="29605" r="4514" b="14507"/>
            <a:stretch/>
          </p:blipFill>
          <p:spPr>
            <a:xfrm>
              <a:off x="630790" y="4298583"/>
              <a:ext cx="1118472" cy="619154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4221994" y="4797844"/>
              <a:ext cx="2549518" cy="1462324"/>
              <a:chOff x="5010699" y="5011301"/>
              <a:chExt cx="1785090" cy="1023872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2" t="2692" r="3577" b="5441"/>
              <a:stretch/>
            </p:blipFill>
            <p:spPr>
              <a:xfrm>
                <a:off x="5598871" y="5011301"/>
                <a:ext cx="1196918" cy="1023869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2" t="2692" r="5120" b="5441"/>
              <a:stretch/>
            </p:blipFill>
            <p:spPr>
              <a:xfrm>
                <a:off x="5010699" y="5011304"/>
                <a:ext cx="1176345" cy="1023869"/>
              </a:xfrm>
              <a:prstGeom prst="rect">
                <a:avLst/>
              </a:prstGeom>
            </p:spPr>
          </p:pic>
        </p:grpSp>
        <p:cxnSp>
          <p:nvCxnSpPr>
            <p:cNvPr id="15" name="直接箭头连接符 14"/>
            <p:cNvCxnSpPr/>
            <p:nvPr/>
          </p:nvCxnSpPr>
          <p:spPr>
            <a:xfrm>
              <a:off x="9870299" y="2940634"/>
              <a:ext cx="0" cy="84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9993743" y="3162143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Can bus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950376" y="5448803"/>
              <a:ext cx="12820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291001" y="493646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Pluse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49262" y="6260168"/>
              <a:ext cx="999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Actuator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79627" y="94777"/>
              <a:ext cx="3239241" cy="6504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982352" y="4042371"/>
              <a:ext cx="7778724" cy="2568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66414" y="6158584"/>
              <a:ext cx="1579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Control system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16657" y="111685"/>
              <a:ext cx="7778724" cy="2568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9998020" y="2940634"/>
              <a:ext cx="0" cy="84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016071" y="111685"/>
              <a:ext cx="1457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Vision system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6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82414" y="1177895"/>
            <a:ext cx="3484687" cy="1776248"/>
            <a:chOff x="1182414" y="1177895"/>
            <a:chExt cx="3484687" cy="1776248"/>
          </a:xfrm>
        </p:grpSpPr>
        <p:sp>
          <p:nvSpPr>
            <p:cNvPr id="4" name="矩形 3"/>
            <p:cNvSpPr/>
            <p:nvPr/>
          </p:nvSpPr>
          <p:spPr>
            <a:xfrm>
              <a:off x="1513490" y="1333236"/>
              <a:ext cx="121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68113" y="1333236"/>
              <a:ext cx="752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Part A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513490" y="2186154"/>
              <a:ext cx="121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68113" y="2186154"/>
              <a:ext cx="743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Part B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182414" y="1177895"/>
              <a:ext cx="0" cy="1591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995448" y="1177895"/>
              <a:ext cx="0" cy="1591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187004" y="1177895"/>
              <a:ext cx="1368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02770" y="1177895"/>
              <a:ext cx="136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G00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87004" y="1547227"/>
              <a:ext cx="1368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88494" y="1517902"/>
              <a:ext cx="136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G01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187004" y="1923286"/>
              <a:ext cx="1368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02770" y="1923286"/>
              <a:ext cx="136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G02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87004" y="2584811"/>
              <a:ext cx="1368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88494" y="2555486"/>
              <a:ext cx="136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M01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187004" y="2285890"/>
              <a:ext cx="1368000" cy="298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99101" y="2239386"/>
              <a:ext cx="136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86403" y="1765632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Can Bus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4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箭头连接符 69"/>
          <p:cNvCxnSpPr/>
          <p:nvPr/>
        </p:nvCxnSpPr>
        <p:spPr>
          <a:xfrm flipV="1">
            <a:off x="2846104" y="2113470"/>
            <a:ext cx="785816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25" idx="2"/>
          </p:cNvCxnSpPr>
          <p:nvPr/>
        </p:nvCxnSpPr>
        <p:spPr>
          <a:xfrm flipV="1">
            <a:off x="2495985" y="2298136"/>
            <a:ext cx="8436" cy="2334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318953" y="192880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53" y="1928804"/>
                <a:ext cx="37093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2175640" y="2531571"/>
            <a:ext cx="662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37790" y="2531571"/>
            <a:ext cx="662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499940" y="2531571"/>
            <a:ext cx="662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162090" y="2531571"/>
            <a:ext cx="662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endCxn id="69" idx="2"/>
          </p:cNvCxnSpPr>
          <p:nvPr/>
        </p:nvCxnSpPr>
        <p:spPr>
          <a:xfrm flipV="1">
            <a:off x="3796252" y="2298136"/>
            <a:ext cx="8436" cy="2334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3619220" y="192880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20" y="1928804"/>
                <a:ext cx="3709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1482615" y="132300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FP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488114" y="25315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2504420" y="1705988"/>
            <a:ext cx="8436" cy="2334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975772" y="2113470"/>
            <a:ext cx="785816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3806819" y="1692824"/>
            <a:ext cx="8436" cy="2334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175640" y="1326038"/>
            <a:ext cx="2753107" cy="369332"/>
            <a:chOff x="2175640" y="1326038"/>
            <a:chExt cx="2753107" cy="369332"/>
          </a:xfrm>
        </p:grpSpPr>
        <p:grpSp>
          <p:nvGrpSpPr>
            <p:cNvPr id="32" name="组合 31"/>
            <p:cNvGrpSpPr/>
            <p:nvPr/>
          </p:nvGrpSpPr>
          <p:grpSpPr>
            <a:xfrm>
              <a:off x="2175640" y="1326038"/>
              <a:ext cx="662151" cy="369332"/>
              <a:chOff x="1513490" y="1333236"/>
              <a:chExt cx="662151" cy="36933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cv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632919" y="13332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01</a:t>
                </a:r>
                <a:endParaRPr lang="zh-CN" altLang="en-US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779285" y="1326038"/>
              <a:ext cx="791883" cy="369332"/>
              <a:chOff x="1454985" y="1333236"/>
              <a:chExt cx="791883" cy="36933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cv</a:t>
                </a:r>
                <a:endParaRPr lang="zh-CN" alt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454985" y="1384065"/>
                    <a:ext cx="79188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DFPstart+</a:t>
                    </a:r>
                    <a14:m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985" y="1384065"/>
                    <a:ext cx="791883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矩形 38"/>
            <p:cNvSpPr/>
            <p:nvPr/>
          </p:nvSpPr>
          <p:spPr>
            <a:xfrm>
              <a:off x="3499940" y="1326038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62090" y="1326038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3443730" y="1373626"/>
                  <a:ext cx="79624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smtClean="0"/>
                    <a:t>DFPstart+</a:t>
                  </a:r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730" y="1373626"/>
                  <a:ext cx="796244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103585" y="1379742"/>
                  <a:ext cx="8251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smtClean="0"/>
                    <a:t>DFPstart+</a:t>
                  </a:r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585" y="1379742"/>
                  <a:ext cx="825162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2767522" y="2585432"/>
                <a:ext cx="848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DCPstart+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22" y="2585432"/>
                <a:ext cx="848566" cy="261610"/>
              </a:xfrm>
              <a:prstGeom prst="rect">
                <a:avLst/>
              </a:prstGeom>
              <a:blipFill rotWithShape="0"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3432893" y="2580881"/>
                <a:ext cx="8249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DCPstart+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93" y="2580881"/>
                <a:ext cx="824906" cy="253916"/>
              </a:xfrm>
              <a:prstGeom prst="rect">
                <a:avLst/>
              </a:prstGeom>
              <a:blipFill rotWithShape="0"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066646" y="2574767"/>
                <a:ext cx="85087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DCPstart+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46" y="2574767"/>
                <a:ext cx="850874" cy="253916"/>
              </a:xfrm>
              <a:prstGeom prst="rect">
                <a:avLst/>
              </a:prstGeom>
              <a:blipFill rotWithShape="0"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2103385" y="2572700"/>
                <a:ext cx="82747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 smtClean="0"/>
                  <a:t>MFPstart+</a:t>
                </a:r>
                <a14:m>
                  <m:oMath xmlns:m="http://schemas.openxmlformats.org/officeDocument/2006/math"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385" y="2572700"/>
                <a:ext cx="827471" cy="253916"/>
              </a:xfrm>
              <a:prstGeom prst="rect">
                <a:avLst/>
              </a:prstGeom>
              <a:blipFill rotWithShape="0"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88114" y="793332"/>
            <a:ext cx="7672796" cy="4525134"/>
            <a:chOff x="1488114" y="793332"/>
            <a:chExt cx="7672796" cy="4525134"/>
          </a:xfrm>
        </p:grpSpPr>
        <p:sp>
          <p:nvSpPr>
            <p:cNvPr id="33" name="矩形 32"/>
            <p:cNvSpPr/>
            <p:nvPr/>
          </p:nvSpPr>
          <p:spPr>
            <a:xfrm>
              <a:off x="2175640" y="1326038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44198" y="1323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88114" y="150767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91335" y="2995606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sz="1100" dirty="0" smtClean="0"/>
                <a:t>FP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99049" y="1326038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667607" y="1323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22458" y="1326038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91016" y="1323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445867" y="1326038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514425" y="1323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869276" y="1326793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937834" y="1323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92685" y="1326793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361243" y="1323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716094" y="1326793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784652" y="1323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5139503" y="1326793"/>
              <a:ext cx="4234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208061" y="1323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2175640" y="2065567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2175640" y="2437578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2175640" y="2806910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2175640" y="3176242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175640" y="3539836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2175640" y="3909168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488114" y="4082544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sz="1100" dirty="0"/>
                <a:t>C</a:t>
              </a:r>
              <a:r>
                <a:rPr lang="en-US" altLang="zh-CN" sz="1100" dirty="0" smtClean="0"/>
                <a:t>P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707001" y="2480370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707001" y="3608567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175640" y="4278500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177539" y="4647832"/>
              <a:ext cx="3387272" cy="6706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707214" y="4748639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707001" y="4907047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180345" y="2809011"/>
              <a:ext cx="836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sz="1400" dirty="0"/>
                <a:t>FP</a:t>
              </a:r>
              <a:r>
                <a:rPr lang="en-US" altLang="zh-CN" sz="1400" dirty="0" smtClean="0"/>
                <a:t>start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160318" y="3919828"/>
              <a:ext cx="85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sz="1400" dirty="0" smtClean="0"/>
                <a:t>CPstart</a:t>
              </a:r>
              <a:endParaRPr lang="zh-CN" altLang="en-US" dirty="0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022458" y="2796272"/>
              <a:ext cx="0" cy="392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022458" y="3894677"/>
              <a:ext cx="0" cy="392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/>
            <p:cNvGrpSpPr/>
            <p:nvPr/>
          </p:nvGrpSpPr>
          <p:grpSpPr>
            <a:xfrm>
              <a:off x="6428663" y="1323006"/>
              <a:ext cx="662151" cy="369332"/>
              <a:chOff x="1513490" y="1333236"/>
              <a:chExt cx="662151" cy="369332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cv</a:t>
                </a:r>
                <a:endParaRPr lang="zh-CN" altLang="en-US" dirty="0"/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632919" y="13332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01</a:t>
                </a:r>
                <a:endParaRPr lang="zh-CN" altLang="en-US" dirty="0"/>
              </a:p>
            </p:txBody>
          </p:sp>
        </p:grpSp>
        <p:sp>
          <p:nvSpPr>
            <p:cNvPr id="114" name="矩形 113"/>
            <p:cNvSpPr/>
            <p:nvPr/>
          </p:nvSpPr>
          <p:spPr>
            <a:xfrm>
              <a:off x="7090813" y="1323006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752963" y="1323006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8415113" y="1323006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cv</a:t>
              </a: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578305" y="1721967"/>
              <a:ext cx="1818167" cy="1244009"/>
            </a:xfrm>
            <a:custGeom>
              <a:avLst/>
              <a:gdLst>
                <a:gd name="connsiteX0" fmla="*/ 0 w 1818167"/>
                <a:gd name="connsiteY0" fmla="*/ 1244009 h 1244009"/>
                <a:gd name="connsiteX1" fmla="*/ 1371600 w 1818167"/>
                <a:gd name="connsiteY1" fmla="*/ 925033 h 1244009"/>
                <a:gd name="connsiteX2" fmla="*/ 1818167 w 1818167"/>
                <a:gd name="connsiteY2" fmla="*/ 0 h 12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167" h="1244009">
                  <a:moveTo>
                    <a:pt x="0" y="1244009"/>
                  </a:moveTo>
                  <a:cubicBezTo>
                    <a:pt x="534286" y="1188188"/>
                    <a:pt x="1068572" y="1132368"/>
                    <a:pt x="1371600" y="925033"/>
                  </a:cubicBezTo>
                  <a:cubicBezTo>
                    <a:pt x="1674628" y="717698"/>
                    <a:pt x="1746397" y="358849"/>
                    <a:pt x="181816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588666" y="3012991"/>
              <a:ext cx="808098" cy="1137683"/>
            </a:xfrm>
            <a:custGeom>
              <a:avLst/>
              <a:gdLst>
                <a:gd name="connsiteX0" fmla="*/ 0 w 808098"/>
                <a:gd name="connsiteY0" fmla="*/ 0 h 1137683"/>
                <a:gd name="connsiteX1" fmla="*/ 808075 w 808098"/>
                <a:gd name="connsiteY1" fmla="*/ 563525 h 1137683"/>
                <a:gd name="connsiteX2" fmla="*/ 21266 w 808098"/>
                <a:gd name="connsiteY2" fmla="*/ 1137683 h 113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8098" h="1137683">
                  <a:moveTo>
                    <a:pt x="0" y="0"/>
                  </a:moveTo>
                  <a:cubicBezTo>
                    <a:pt x="402265" y="186955"/>
                    <a:pt x="804531" y="373911"/>
                    <a:pt x="808075" y="563525"/>
                  </a:cubicBezTo>
                  <a:cubicBezTo>
                    <a:pt x="811619" y="753139"/>
                    <a:pt x="416442" y="945411"/>
                    <a:pt x="21266" y="11376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肘形连接符 8"/>
            <p:cNvCxnSpPr>
              <a:stCxn id="49" idx="0"/>
              <a:endCxn id="111" idx="0"/>
            </p:cNvCxnSpPr>
            <p:nvPr/>
          </p:nvCxnSpPr>
          <p:spPr>
            <a:xfrm rot="5400000" flipH="1" flipV="1">
              <a:off x="5212503" y="-224229"/>
              <a:ext cx="12700" cy="309447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049521" y="793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6013815" y="33504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2175640" y="1695456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/>
                <p:cNvSpPr txBox="1"/>
                <p:nvPr/>
              </p:nvSpPr>
              <p:spPr>
                <a:xfrm>
                  <a:off x="7036739" y="1376867"/>
                  <a:ext cx="7918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smtClean="0"/>
                    <a:t>DFPstart+</a:t>
                  </a:r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07" name="文本框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39" y="1376867"/>
                  <a:ext cx="791883" cy="2616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/>
                <p:cNvSpPr txBox="1"/>
                <p:nvPr/>
              </p:nvSpPr>
              <p:spPr>
                <a:xfrm>
                  <a:off x="7698890" y="1386994"/>
                  <a:ext cx="7918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smtClean="0"/>
                    <a:t>DFPstart+</a:t>
                  </a:r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08" name="文本框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90" y="1386994"/>
                  <a:ext cx="791883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/>
                <p:cNvSpPr txBox="1"/>
                <p:nvPr/>
              </p:nvSpPr>
              <p:spPr>
                <a:xfrm>
                  <a:off x="8369027" y="1376867"/>
                  <a:ext cx="7918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 smtClean="0"/>
                    <a:t>DFPstart+</a:t>
                  </a:r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027" y="1376867"/>
                  <a:ext cx="79188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46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284379" y="1613385"/>
            <a:ext cx="7266021" cy="3788963"/>
            <a:chOff x="2284379" y="1613385"/>
            <a:chExt cx="7266021" cy="3788963"/>
          </a:xfrm>
        </p:grpSpPr>
        <p:sp>
          <p:nvSpPr>
            <p:cNvPr id="94" name="矩形 93"/>
            <p:cNvSpPr/>
            <p:nvPr/>
          </p:nvSpPr>
          <p:spPr>
            <a:xfrm>
              <a:off x="2831935" y="2021503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2831935" y="2390835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831935" y="2756334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2831935" y="3125666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435091" y="5033016"/>
              <a:ext cx="175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Flexible program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382664" y="2834889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831935" y="3494998"/>
              <a:ext cx="33872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363509" y="3937938"/>
              <a:ext cx="461665" cy="2919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73140" y="2023604"/>
              <a:ext cx="90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FPstart+i</a:t>
              </a:r>
              <a:endParaRPr lang="zh-CN" altLang="en-US" sz="1600" dirty="0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743844" y="2016740"/>
              <a:ext cx="0" cy="381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743844" y="3125666"/>
              <a:ext cx="0" cy="3778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053943" y="1641381"/>
              <a:ext cx="0" cy="3346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9550400" y="1613385"/>
              <a:ext cx="0" cy="3345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215868" y="1804665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7311118" y="1804665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7053943" y="1913131"/>
              <a:ext cx="161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0" idx="1"/>
            </p:cNvCxnSpPr>
            <p:nvPr/>
          </p:nvCxnSpPr>
          <p:spPr>
            <a:xfrm flipH="1">
              <a:off x="7311119" y="1913131"/>
              <a:ext cx="845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156419" y="1728465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/>
            <p:nvPr/>
          </p:nvCxnSpPr>
          <p:spPr>
            <a:xfrm flipH="1">
              <a:off x="9070819" y="1913131"/>
              <a:ext cx="479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215868" y="2456447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311118" y="2456447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7053943" y="2564913"/>
              <a:ext cx="161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32" idx="1"/>
            </p:cNvCxnSpPr>
            <p:nvPr/>
          </p:nvCxnSpPr>
          <p:spPr>
            <a:xfrm flipH="1">
              <a:off x="7311119" y="2564913"/>
              <a:ext cx="845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8156419" y="2380247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连接符 132"/>
            <p:cNvCxnSpPr/>
            <p:nvPr/>
          </p:nvCxnSpPr>
          <p:spPr>
            <a:xfrm flipH="1">
              <a:off x="9070819" y="2564913"/>
              <a:ext cx="479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215868" y="3105197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7311118" y="3105197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7053943" y="3213663"/>
              <a:ext cx="161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8" idx="1"/>
            </p:cNvCxnSpPr>
            <p:nvPr/>
          </p:nvCxnSpPr>
          <p:spPr>
            <a:xfrm flipH="1">
              <a:off x="7311119" y="3213663"/>
              <a:ext cx="845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/>
            <p:cNvSpPr/>
            <p:nvPr/>
          </p:nvSpPr>
          <p:spPr>
            <a:xfrm>
              <a:off x="8156419" y="3028997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9" name="直接连接符 138"/>
            <p:cNvCxnSpPr/>
            <p:nvPr/>
          </p:nvCxnSpPr>
          <p:spPr>
            <a:xfrm flipH="1">
              <a:off x="9070819" y="3213663"/>
              <a:ext cx="479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215868" y="3760793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311118" y="3760793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7053943" y="3869259"/>
              <a:ext cx="161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44" idx="1"/>
            </p:cNvCxnSpPr>
            <p:nvPr/>
          </p:nvCxnSpPr>
          <p:spPr>
            <a:xfrm flipH="1">
              <a:off x="7311119" y="3869259"/>
              <a:ext cx="845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8156419" y="3684593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/>
            <p:cNvCxnSpPr/>
            <p:nvPr/>
          </p:nvCxnSpPr>
          <p:spPr>
            <a:xfrm flipH="1">
              <a:off x="9070819" y="3869259"/>
              <a:ext cx="479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215868" y="4416388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7311118" y="4416388"/>
              <a:ext cx="0" cy="216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7053943" y="4524854"/>
              <a:ext cx="1619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50" idx="1"/>
            </p:cNvCxnSpPr>
            <p:nvPr/>
          </p:nvCxnSpPr>
          <p:spPr>
            <a:xfrm flipH="1">
              <a:off x="7311119" y="4524854"/>
              <a:ext cx="845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/>
            <p:cNvSpPr/>
            <p:nvPr/>
          </p:nvSpPr>
          <p:spPr>
            <a:xfrm>
              <a:off x="8156419" y="4340188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 flipH="1">
              <a:off x="9070819" y="4524854"/>
              <a:ext cx="479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7340730" y="5033016"/>
              <a:ext cx="1730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Control program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284379" y="2206169"/>
              <a:ext cx="522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2293559" y="1745555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PP</a:t>
              </a:r>
              <a:endParaRPr lang="zh-CN" altLang="en-US" dirty="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759485" y="3117151"/>
              <a:ext cx="908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FPstart+j</a:t>
              </a:r>
              <a:endParaRPr lang="zh-CN" altLang="en-US" sz="1600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73140" y="2378948"/>
              <a:ext cx="90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FPstart+i</a:t>
              </a:r>
              <a:endParaRPr lang="zh-CN" altLang="en-US" sz="1600" dirty="0"/>
            </a:p>
          </p:txBody>
        </p:sp>
        <p:cxnSp>
          <p:nvCxnSpPr>
            <p:cNvPr id="156" name="直接连接符 155"/>
            <p:cNvCxnSpPr/>
            <p:nvPr/>
          </p:nvCxnSpPr>
          <p:spPr>
            <a:xfrm>
              <a:off x="3743844" y="2372084"/>
              <a:ext cx="0" cy="381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/>
            <p:cNvSpPr txBox="1"/>
            <p:nvPr/>
          </p:nvSpPr>
          <p:spPr>
            <a:xfrm>
              <a:off x="2769010" y="3493078"/>
              <a:ext cx="1061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FPstart+i+1</a:t>
              </a:r>
              <a:endParaRPr lang="zh-CN" altLang="en-US" sz="1600" dirty="0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3739714" y="3486214"/>
              <a:ext cx="0" cy="381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 158"/>
            <p:cNvSpPr/>
            <p:nvPr/>
          </p:nvSpPr>
          <p:spPr>
            <a:xfrm>
              <a:off x="2831935" y="3862775"/>
              <a:ext cx="3387272" cy="372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3299957" y="1707455"/>
              <a:ext cx="0" cy="3140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99957" y="1707455"/>
              <a:ext cx="32715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261226" y="4226523"/>
              <a:ext cx="0" cy="1852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/>
            <p:cNvSpPr txBox="1"/>
            <p:nvPr/>
          </p:nvSpPr>
          <p:spPr>
            <a:xfrm>
              <a:off x="8315300" y="1716578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CP1</a:t>
              </a:r>
              <a:endParaRPr lang="zh-CN" altLang="en-US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315300" y="2391364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CP2</a:t>
              </a:r>
              <a:endParaRPr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8441937" y="297372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8315300" y="369612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CPi</a:t>
              </a:r>
              <a:endParaRPr lang="zh-CN" altLang="en-US" sz="1600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8346252" y="432866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CPi+1</a:t>
              </a:r>
              <a:endParaRPr lang="zh-CN" altLang="en-US" sz="1600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01671" y="2021597"/>
              <a:ext cx="794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</a:t>
              </a:r>
              <a:endParaRPr lang="zh-CN" altLang="en-US" sz="1600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001671" y="2641967"/>
              <a:ext cx="949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FPstart+1</a:t>
              </a:r>
              <a:endParaRPr lang="zh-CN" altLang="en-US" sz="1600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001671" y="3941240"/>
              <a:ext cx="1031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FPstart+i-1</a:t>
              </a:r>
              <a:endParaRPr lang="zh-CN" altLang="en-US" sz="1600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008399" y="4603326"/>
              <a:ext cx="90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</a:t>
              </a:r>
              <a:r>
                <a:rPr lang="en-US" altLang="zh-CN" sz="1200" dirty="0" smtClean="0"/>
                <a:t>FPstart+i</a:t>
              </a:r>
              <a:endParaRPr lang="zh-CN" altLang="en-US" sz="16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71457" y="1707455"/>
              <a:ext cx="0" cy="252859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6576219" y="4230386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9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/>
          <p:cNvGrpSpPr/>
          <p:nvPr/>
        </p:nvGrpSpPr>
        <p:grpSpPr>
          <a:xfrm>
            <a:off x="2066925" y="731571"/>
            <a:ext cx="8128000" cy="4538929"/>
            <a:chOff x="2095500" y="731571"/>
            <a:chExt cx="8128000" cy="4538929"/>
          </a:xfrm>
        </p:grpSpPr>
        <p:sp>
          <p:nvSpPr>
            <p:cNvPr id="4" name="流程图: 文档 3"/>
            <p:cNvSpPr/>
            <p:nvPr/>
          </p:nvSpPr>
          <p:spPr>
            <a:xfrm>
              <a:off x="2095500" y="1104900"/>
              <a:ext cx="1435100" cy="10541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 flipH="1">
              <a:off x="2095500" y="2159000"/>
              <a:ext cx="1435100" cy="3111500"/>
              <a:chOff x="2101850" y="2482850"/>
              <a:chExt cx="1435100" cy="2260600"/>
            </a:xfrm>
          </p:grpSpPr>
          <p:sp>
            <p:nvSpPr>
              <p:cNvPr id="92" name="流程图: 文档 91"/>
              <p:cNvSpPr/>
              <p:nvPr/>
            </p:nvSpPr>
            <p:spPr>
              <a:xfrm>
                <a:off x="2101850" y="3613150"/>
                <a:ext cx="1435100" cy="113030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流程图: 文档 106"/>
              <p:cNvSpPr/>
              <p:nvPr/>
            </p:nvSpPr>
            <p:spPr>
              <a:xfrm flipV="1">
                <a:off x="2101850" y="2482850"/>
                <a:ext cx="1435100" cy="113030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108517" y="3517900"/>
                <a:ext cx="141732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019551" y="1527175"/>
              <a:ext cx="560708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流程图: 文档 107"/>
            <p:cNvSpPr/>
            <p:nvPr/>
          </p:nvSpPr>
          <p:spPr>
            <a:xfrm>
              <a:off x="5327650" y="1104900"/>
              <a:ext cx="1435100" cy="10541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文档 127"/>
            <p:cNvSpPr/>
            <p:nvPr/>
          </p:nvSpPr>
          <p:spPr>
            <a:xfrm>
              <a:off x="8464550" y="1104900"/>
              <a:ext cx="1435100" cy="10541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" name="组合 128"/>
            <p:cNvGrpSpPr/>
            <p:nvPr/>
          </p:nvGrpSpPr>
          <p:grpSpPr>
            <a:xfrm flipH="1">
              <a:off x="8464550" y="2159000"/>
              <a:ext cx="1435100" cy="1791734"/>
              <a:chOff x="2101850" y="2482850"/>
              <a:chExt cx="1435100" cy="2260600"/>
            </a:xfrm>
          </p:grpSpPr>
          <p:sp>
            <p:nvSpPr>
              <p:cNvPr id="130" name="流程图: 文档 129"/>
              <p:cNvSpPr/>
              <p:nvPr/>
            </p:nvSpPr>
            <p:spPr>
              <a:xfrm>
                <a:off x="2101850" y="3613150"/>
                <a:ext cx="1435100" cy="113030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流程图: 文档 130"/>
              <p:cNvSpPr/>
              <p:nvPr/>
            </p:nvSpPr>
            <p:spPr>
              <a:xfrm flipV="1">
                <a:off x="2101850" y="2482850"/>
                <a:ext cx="1435100" cy="113030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108517" y="3517901"/>
                <a:ext cx="1417320" cy="266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 flipH="1">
              <a:off x="5327650" y="2159002"/>
              <a:ext cx="1435100" cy="1698624"/>
              <a:chOff x="2101850" y="2482850"/>
              <a:chExt cx="1435100" cy="2260600"/>
            </a:xfrm>
          </p:grpSpPr>
          <p:sp>
            <p:nvSpPr>
              <p:cNvPr id="135" name="流程图: 文档 134"/>
              <p:cNvSpPr/>
              <p:nvPr/>
            </p:nvSpPr>
            <p:spPr>
              <a:xfrm>
                <a:off x="2101850" y="3613150"/>
                <a:ext cx="1435100" cy="113030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流程图: 文档 135"/>
              <p:cNvSpPr/>
              <p:nvPr/>
            </p:nvSpPr>
            <p:spPr>
              <a:xfrm flipV="1">
                <a:off x="2101850" y="2482850"/>
                <a:ext cx="1435100" cy="1130300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2106933" y="3517900"/>
                <a:ext cx="1424463" cy="266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7197438" y="1523339"/>
              <a:ext cx="560748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68375" y="1671305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Mid 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Flag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36432" y="1702404"/>
              <a:ext cx="530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Slow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Flag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297299" y="731571"/>
              <a:ext cx="1031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Fast Thread</a:t>
              </a:r>
              <a:endParaRPr lang="zh-CN" altLang="en-US" sz="1400" dirty="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417849" y="731571"/>
              <a:ext cx="125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Middle Thread</a:t>
              </a:r>
              <a:endParaRPr lang="zh-CN" altLang="en-US" sz="1400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640060" y="731571"/>
              <a:ext cx="1084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Slow Thread</a:t>
              </a:r>
              <a:endParaRPr lang="zh-CN" altLang="en-US" sz="14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3530600" y="1527175"/>
              <a:ext cx="488950" cy="4432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H="1" flipV="1">
              <a:off x="3530600" y="2272015"/>
              <a:ext cx="450738" cy="6648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 flipV="1">
              <a:off x="6757667" y="1527175"/>
              <a:ext cx="439771" cy="4432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 flipH="1" flipV="1">
              <a:off x="6774231" y="2240580"/>
              <a:ext cx="414751" cy="68677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3"/>
            </p:cNvCxnSpPr>
            <p:nvPr/>
          </p:nvCxnSpPr>
          <p:spPr>
            <a:xfrm flipV="1">
              <a:off x="4583260" y="1221414"/>
              <a:ext cx="745684" cy="7115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/>
            <p:cNvCxnSpPr/>
            <p:nvPr/>
          </p:nvCxnSpPr>
          <p:spPr>
            <a:xfrm flipV="1">
              <a:off x="7762414" y="1247258"/>
              <a:ext cx="699756" cy="685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/>
            <p:cNvSpPr txBox="1"/>
            <p:nvPr/>
          </p:nvSpPr>
          <p:spPr>
            <a:xfrm>
              <a:off x="2602230" y="1314308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659360" y="2443822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822647" y="1314308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9025298" y="1314308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054065" y="2404130"/>
              <a:ext cx="530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Slow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Flag</a:t>
              </a:r>
            </a:p>
          </p:txBody>
        </p:sp>
        <p:cxnSp>
          <p:nvCxnSpPr>
            <p:cNvPr id="41" name="直接连接符 40"/>
            <p:cNvCxnSpPr>
              <a:stCxn id="153" idx="3"/>
            </p:cNvCxnSpPr>
            <p:nvPr/>
          </p:nvCxnSpPr>
          <p:spPr>
            <a:xfrm>
              <a:off x="4584275" y="2665740"/>
              <a:ext cx="35419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V="1">
              <a:off x="4936087" y="2665740"/>
              <a:ext cx="0" cy="14871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933706" y="4152900"/>
              <a:ext cx="528979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10206587" y="1221413"/>
              <a:ext cx="0" cy="29314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9897745" y="1221413"/>
              <a:ext cx="31122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4107182" y="2196030"/>
              <a:ext cx="461665" cy="264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4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1" y="1423626"/>
            <a:ext cx="5864881" cy="32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/>
          <p:cNvGrpSpPr/>
          <p:nvPr/>
        </p:nvGrpSpPr>
        <p:grpSpPr>
          <a:xfrm>
            <a:off x="508000" y="1650174"/>
            <a:ext cx="7558774" cy="3070299"/>
            <a:chOff x="508000" y="1650174"/>
            <a:chExt cx="7558774" cy="307029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1650174"/>
              <a:ext cx="3934193" cy="3011007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4869654" y="1650174"/>
              <a:ext cx="662151" cy="369332"/>
              <a:chOff x="1513490" y="1333236"/>
              <a:chExt cx="662151" cy="3693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660333" y="138082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03</a:t>
                </a:r>
                <a:endParaRPr lang="zh-CN" altLang="en-US" sz="10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460599" y="1650174"/>
              <a:ext cx="733356" cy="369332"/>
              <a:chOff x="1442285" y="1333236"/>
              <a:chExt cx="733356" cy="36933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42285" y="1384065"/>
                <a:ext cx="3866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420.9</a:t>
                </a:r>
                <a:endParaRPr lang="zh-CN" altLang="en-US" sz="700" dirty="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193954" y="1650174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856104" y="1650174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25376" y="1697762"/>
              <a:ext cx="3417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47.2</a:t>
              </a:r>
              <a:endParaRPr lang="zh-CN" altLang="en-US" sz="7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49975" y="1697762"/>
              <a:ext cx="3417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10.5</a:t>
              </a:r>
              <a:endParaRPr lang="zh-CN" altLang="en-US" sz="700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869654" y="2021159"/>
              <a:ext cx="662151" cy="369332"/>
              <a:chOff x="1513490" y="1333236"/>
              <a:chExt cx="662151" cy="36933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60333" y="139094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03</a:t>
                </a:r>
                <a:endParaRPr lang="zh-CN" altLang="en-US" sz="10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454247" y="2021159"/>
              <a:ext cx="739708" cy="369332"/>
              <a:chOff x="1435933" y="1333236"/>
              <a:chExt cx="739708" cy="36933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35933" y="1384065"/>
                <a:ext cx="3866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420.0</a:t>
                </a:r>
                <a:endParaRPr lang="zh-CN" altLang="en-US" sz="700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193954" y="2021159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56104" y="2021159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24160" y="2066977"/>
              <a:ext cx="3417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48.6</a:t>
              </a:r>
              <a:endParaRPr lang="zh-CN" altLang="en-US" sz="7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35311" y="2066977"/>
              <a:ext cx="3417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10.3</a:t>
              </a:r>
              <a:endParaRPr lang="zh-CN" altLang="en-US" sz="700" dirty="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869654" y="2391830"/>
              <a:ext cx="662151" cy="369332"/>
              <a:chOff x="1513490" y="1333236"/>
              <a:chExt cx="662151" cy="36933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686501" y="1389353"/>
                <a:ext cx="27764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…</a:t>
                </a:r>
                <a:endParaRPr lang="zh-CN" altLang="en-US" sz="10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531804" y="2391830"/>
              <a:ext cx="662151" cy="369332"/>
              <a:chOff x="1513490" y="1333236"/>
              <a:chExt cx="662151" cy="36933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46480" y="1382726"/>
                <a:ext cx="24718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…</a:t>
                </a:r>
                <a:endParaRPr lang="zh-CN" altLang="en-US" sz="700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193954" y="239183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856104" y="239183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05819" y="2441728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867969" y="2441728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869654" y="2762815"/>
              <a:ext cx="662151" cy="369332"/>
              <a:chOff x="1513490" y="1333236"/>
              <a:chExt cx="662151" cy="36933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660333" y="139094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03</a:t>
                </a:r>
                <a:endParaRPr lang="zh-CN" altLang="en-US" sz="10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460599" y="2762815"/>
              <a:ext cx="733356" cy="369332"/>
              <a:chOff x="1442285" y="1333236"/>
              <a:chExt cx="733356" cy="36933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442285" y="1377848"/>
                <a:ext cx="3866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423.1</a:t>
                </a:r>
                <a:endParaRPr lang="zh-CN" altLang="en-US" sz="700" dirty="0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6193954" y="2762815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856104" y="2762815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824160" y="2805949"/>
              <a:ext cx="3417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46.5</a:t>
              </a:r>
              <a:endParaRPr lang="zh-CN" altLang="en-US" sz="7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189402" y="2801737"/>
              <a:ext cx="2968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9.8</a:t>
              </a:r>
              <a:endParaRPr lang="zh-CN" altLang="en-US" sz="7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5861218" y="1650174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531231" y="1650174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495172" y="1703150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100</a:t>
              </a:r>
              <a:endParaRPr lang="zh-CN" altLang="en-US" sz="7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798579" y="1708538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890</a:t>
              </a:r>
              <a:endParaRPr lang="zh-CN" altLang="en-US" sz="7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155329" y="1708839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920</a:t>
              </a:r>
              <a:endParaRPr lang="zh-CN" altLang="en-US" sz="7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861218" y="2021159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31454" y="2021071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861218" y="239183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531496" y="2392482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5862996" y="2761162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529305" y="2761814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495172" y="2061288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100</a:t>
              </a:r>
              <a:endParaRPr lang="zh-CN" altLang="en-US" sz="7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98579" y="2066676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890</a:t>
              </a:r>
              <a:endParaRPr lang="zh-CN" altLang="en-US" sz="7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155329" y="2066977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920</a:t>
              </a:r>
              <a:endParaRPr lang="zh-CN" altLang="en-US" sz="7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6474124" y="2810713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100</a:t>
              </a:r>
              <a:endParaRPr lang="zh-CN" altLang="en-US" sz="7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77531" y="2816101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890</a:t>
              </a:r>
              <a:endParaRPr lang="zh-CN" altLang="en-US" sz="7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134281" y="2816402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920</a:t>
              </a:r>
              <a:endParaRPr lang="zh-CN" altLang="en-US" sz="7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871609" y="2441728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554053" y="2441728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203385" y="2441728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3669519" y="1819006"/>
              <a:ext cx="531006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584062" y="1777393"/>
              <a:ext cx="7200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RT trajectory</a:t>
              </a:r>
              <a:endParaRPr lang="zh-CN" altLang="en-US" sz="11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576919" y="1913418"/>
              <a:ext cx="7296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PD trajectory</a:t>
              </a:r>
              <a:endParaRPr lang="zh-CN" altLang="en-US" sz="1100" dirty="0"/>
            </a:p>
          </p:txBody>
        </p:sp>
        <p:cxnSp>
          <p:nvCxnSpPr>
            <p:cNvPr id="89" name="直接箭头连接符 88"/>
            <p:cNvCxnSpPr/>
            <p:nvPr/>
          </p:nvCxnSpPr>
          <p:spPr>
            <a:xfrm>
              <a:off x="4324599" y="2380878"/>
              <a:ext cx="48577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5400000">
              <a:off x="7528838" y="3201859"/>
              <a:ext cx="48577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60534" y="3504746"/>
              <a:ext cx="4491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ePLC</a:t>
              </a:r>
              <a:endParaRPr lang="zh-CN" altLang="en-US" sz="1050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869654" y="3238500"/>
              <a:ext cx="662151" cy="369332"/>
              <a:chOff x="1513490" y="1333236"/>
              <a:chExt cx="662151" cy="369332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660333" y="138082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03</a:t>
                </a:r>
                <a:endParaRPr lang="zh-CN" altLang="en-US" sz="1000" dirty="0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5460599" y="3238500"/>
              <a:ext cx="733356" cy="369332"/>
              <a:chOff x="1442285" y="1333236"/>
              <a:chExt cx="733356" cy="369332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442285" y="1384065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420900</a:t>
                </a:r>
                <a:endParaRPr lang="zh-CN" altLang="en-US" sz="700" dirty="0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6193954" y="323850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856104" y="323850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825376" y="328608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47200</a:t>
              </a:r>
              <a:endParaRPr lang="zh-CN" altLang="en-US" sz="7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149975" y="3286088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10500</a:t>
              </a:r>
              <a:endParaRPr lang="zh-CN" altLang="en-US" sz="700" dirty="0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869654" y="3609485"/>
              <a:ext cx="662151" cy="369332"/>
              <a:chOff x="1513490" y="1333236"/>
              <a:chExt cx="662151" cy="36933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1660333" y="139094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03</a:t>
                </a:r>
                <a:endParaRPr lang="zh-CN" altLang="en-US" sz="1000" dirty="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454247" y="3609485"/>
              <a:ext cx="739708" cy="369332"/>
              <a:chOff x="1435933" y="1333236"/>
              <a:chExt cx="739708" cy="369332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435933" y="1384065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420000</a:t>
                </a:r>
                <a:endParaRPr lang="zh-CN" altLang="en-US" sz="700" dirty="0"/>
              </a:p>
            </p:txBody>
          </p:sp>
        </p:grpSp>
        <p:sp>
          <p:nvSpPr>
            <p:cNvPr id="110" name="矩形 109"/>
            <p:cNvSpPr/>
            <p:nvPr/>
          </p:nvSpPr>
          <p:spPr>
            <a:xfrm>
              <a:off x="6193954" y="3609485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856104" y="3609485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824160" y="365530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48600</a:t>
              </a:r>
              <a:endParaRPr lang="zh-CN" altLang="en-US" sz="700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6135311" y="3655303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10300</a:t>
              </a:r>
              <a:endParaRPr lang="zh-CN" altLang="en-US" sz="700" dirty="0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869654" y="3980156"/>
              <a:ext cx="662151" cy="369332"/>
              <a:chOff x="1513490" y="1333236"/>
              <a:chExt cx="662151" cy="369332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86501" y="1389353"/>
                <a:ext cx="27764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…</a:t>
                </a:r>
                <a:endParaRPr lang="zh-CN" altLang="en-US" sz="1000" dirty="0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5531804" y="3980156"/>
              <a:ext cx="662151" cy="369332"/>
              <a:chOff x="1513490" y="1333236"/>
              <a:chExt cx="662151" cy="369332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546480" y="1382726"/>
                <a:ext cx="24718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…</a:t>
                </a:r>
                <a:endParaRPr lang="zh-CN" altLang="en-US" sz="700" dirty="0"/>
              </a:p>
            </p:txBody>
          </p:sp>
        </p:grpSp>
        <p:sp>
          <p:nvSpPr>
            <p:cNvPr id="120" name="矩形 119"/>
            <p:cNvSpPr/>
            <p:nvPr/>
          </p:nvSpPr>
          <p:spPr>
            <a:xfrm>
              <a:off x="6193954" y="3980156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6856104" y="3980156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6205819" y="4030054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6867969" y="4030054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4869654" y="4351141"/>
              <a:ext cx="662151" cy="369332"/>
              <a:chOff x="1513490" y="1333236"/>
              <a:chExt cx="662151" cy="36933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cv</a:t>
                </a:r>
                <a:endParaRPr lang="zh-CN" altLang="en-US" sz="1000" dirty="0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660333" y="1390944"/>
                <a:ext cx="322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03</a:t>
                </a:r>
                <a:endParaRPr lang="zh-CN" altLang="en-US" sz="1000" dirty="0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460599" y="4351141"/>
              <a:ext cx="733356" cy="369332"/>
              <a:chOff x="1442285" y="1333236"/>
              <a:chExt cx="733356" cy="369332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513490" y="1333236"/>
                <a:ext cx="6621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/>
                  <a:t>cv</a:t>
                </a:r>
                <a:endParaRPr lang="zh-CN" altLang="en-US" sz="700" dirty="0"/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1442285" y="1377848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dirty="0" smtClean="0"/>
                  <a:t>423100</a:t>
                </a:r>
                <a:endParaRPr lang="zh-CN" altLang="en-US" sz="700" dirty="0"/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6193954" y="4351141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6856104" y="4351141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/>
                <a:t>cv</a:t>
              </a:r>
              <a:endParaRPr lang="zh-CN" altLang="en-US" sz="7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824160" y="4394275"/>
              <a:ext cx="40908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46500</a:t>
              </a:r>
              <a:endParaRPr lang="zh-CN" altLang="en-US" sz="7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6189402" y="439006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9800</a:t>
              </a:r>
              <a:endParaRPr lang="zh-CN" altLang="en-US" sz="7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861218" y="323850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531231" y="323850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6495172" y="3291476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100</a:t>
              </a:r>
              <a:endParaRPr lang="zh-CN" altLang="en-US" sz="700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6798579" y="3296864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890</a:t>
              </a:r>
              <a:endParaRPr lang="zh-CN" altLang="en-US" sz="700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7155329" y="3297165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920</a:t>
              </a:r>
              <a:endParaRPr lang="zh-CN" altLang="en-US" sz="7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5861218" y="3609485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531454" y="3609397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5861218" y="3980156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531496" y="3980808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862996" y="4349488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529305" y="4350140"/>
              <a:ext cx="6621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6495172" y="3649614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100</a:t>
              </a:r>
              <a:endParaRPr lang="zh-CN" altLang="en-US" sz="700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798579" y="3655002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890</a:t>
              </a:r>
              <a:endParaRPr lang="zh-CN" altLang="en-US" sz="700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7155329" y="3655303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920</a:t>
              </a:r>
              <a:endParaRPr lang="zh-CN" altLang="en-US" sz="700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6474124" y="4399039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100</a:t>
              </a:r>
              <a:endParaRPr lang="zh-CN" altLang="en-US" sz="700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777531" y="4404427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890</a:t>
              </a:r>
              <a:endParaRPr lang="zh-CN" altLang="en-US" sz="700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134281" y="4404728"/>
              <a:ext cx="3193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920</a:t>
              </a:r>
              <a:endParaRPr lang="zh-CN" altLang="en-US" sz="700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5871609" y="4030054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6554053" y="4030054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7203385" y="4030054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/>
                <a:t>…</a:t>
              </a:r>
              <a:endParaRPr lang="zh-CN" altLang="en-US" sz="700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495784" y="2492839"/>
              <a:ext cx="57099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Vision </a:t>
              </a:r>
            </a:p>
            <a:p>
              <a:r>
                <a:rPr lang="en-US" altLang="zh-CN" sz="1050" dirty="0" smtClean="0"/>
                <a:t>system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5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227</Words>
  <Application>Microsoft Office PowerPoint</Application>
  <PresentationFormat>宽屏</PresentationFormat>
  <Paragraphs>193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Ivan</dc:creator>
  <cp:lastModifiedBy>Ivan</cp:lastModifiedBy>
  <cp:revision>34</cp:revision>
  <dcterms:created xsi:type="dcterms:W3CDTF">2017-12-23T19:40:06Z</dcterms:created>
  <dcterms:modified xsi:type="dcterms:W3CDTF">2017-12-27T08:31:08Z</dcterms:modified>
</cp:coreProperties>
</file>