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3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24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1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8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98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4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2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09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16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4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66998-99F3-4D4B-A443-BAEB95CEBB8E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156DE-6979-4BD3-A15A-375A4AD262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8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101A9-4D51-4C31-BC31-90961183B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About Medical Image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D347DE-3AF6-4921-AA64-B80166BB1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3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A16AF-315C-4DE6-88B7-2E944922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영상이란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6A850C-29BA-4EB4-B118-FEE80A681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컴퓨터로 처리 가능한 디지털 정보로 저장</a:t>
            </a:r>
            <a:r>
              <a:rPr lang="en-US" altLang="ko-KR" dirty="0"/>
              <a:t>/</a:t>
            </a:r>
            <a:r>
              <a:rPr lang="ko-KR" altLang="en-US" dirty="0"/>
              <a:t>전송되는 영상</a:t>
            </a:r>
          </a:p>
          <a:p>
            <a:endParaRPr lang="en-US" altLang="ko-KR" dirty="0"/>
          </a:p>
          <a:p>
            <a:r>
              <a:rPr lang="ko-KR" altLang="en-US" dirty="0"/>
              <a:t>데이터는 화소</a:t>
            </a:r>
            <a:r>
              <a:rPr lang="en-US" altLang="ko-KR" dirty="0"/>
              <a:t>(Pixel) </a:t>
            </a:r>
            <a:r>
              <a:rPr lang="ko-KR" altLang="en-US" dirty="0"/>
              <a:t>또는 </a:t>
            </a:r>
            <a:r>
              <a:rPr lang="ko-KR" altLang="en-US" dirty="0" err="1"/>
              <a:t>복셀</a:t>
            </a:r>
            <a:r>
              <a:rPr lang="en-US" altLang="ko-KR" dirty="0"/>
              <a:t>(Voxel)</a:t>
            </a:r>
            <a:r>
              <a:rPr lang="ko-KR" altLang="en-US" dirty="0"/>
              <a:t>의 배열로 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프린터</a:t>
            </a:r>
            <a:r>
              <a:rPr lang="en-US" altLang="ko-KR" dirty="0"/>
              <a:t>, PACS </a:t>
            </a:r>
            <a:r>
              <a:rPr lang="ko-KR" altLang="en-US" dirty="0"/>
              <a:t>등을 통해 출력되거나 전송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9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179A1-6604-41AD-ADA5-2DAC767F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화소</a:t>
            </a:r>
            <a:r>
              <a:rPr lang="en-US" altLang="ko-KR" dirty="0"/>
              <a:t>(Pixel)</a:t>
            </a:r>
            <a:r>
              <a:rPr lang="ko-KR" altLang="en-US" dirty="0"/>
              <a:t>와 색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11B06-33AC-4999-9383-04594D63B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화소 하나는 색 또는 밝기를 표현</a:t>
            </a:r>
            <a:r>
              <a:rPr lang="en-US" altLang="ko-KR" dirty="0"/>
              <a:t>. </a:t>
            </a:r>
            <a:r>
              <a:rPr lang="ko-KR" altLang="en-US" dirty="0" err="1"/>
              <a:t>정수값으로</a:t>
            </a:r>
            <a:r>
              <a:rPr lang="ko-KR" altLang="en-US" dirty="0"/>
              <a:t> 표시</a:t>
            </a:r>
          </a:p>
          <a:p>
            <a:r>
              <a:rPr lang="ko-KR" altLang="en-US" dirty="0"/>
              <a:t>밝기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sz="2000" dirty="0"/>
              <a:t>0 = </a:t>
            </a:r>
            <a:r>
              <a:rPr lang="ko-KR" altLang="en-US" sz="2000" dirty="0"/>
              <a:t>검정</a:t>
            </a:r>
          </a:p>
          <a:p>
            <a:pPr lvl="1"/>
            <a:r>
              <a:rPr lang="en-US" altLang="ko-KR" sz="2000" dirty="0"/>
              <a:t>255 = </a:t>
            </a:r>
            <a:r>
              <a:rPr lang="ko-KR" altLang="en-US" sz="2000" dirty="0"/>
              <a:t>흰색</a:t>
            </a:r>
          </a:p>
          <a:p>
            <a:pPr lvl="1"/>
            <a:r>
              <a:rPr lang="ko-KR" altLang="en-US" sz="2000" dirty="0"/>
              <a:t>그 사이 </a:t>
            </a:r>
            <a:r>
              <a:rPr lang="en-US" altLang="ko-KR" sz="2000" dirty="0"/>
              <a:t>= </a:t>
            </a:r>
            <a:r>
              <a:rPr lang="ko-KR" altLang="en-US" sz="2000" dirty="0"/>
              <a:t>회색</a:t>
            </a:r>
          </a:p>
          <a:p>
            <a:r>
              <a:rPr lang="ko-KR" altLang="en-US" dirty="0"/>
              <a:t>빛의 삼원색</a:t>
            </a:r>
            <a:r>
              <a:rPr lang="en-US" altLang="ko-KR" dirty="0"/>
              <a:t>(RGB): Red, Green, Blue</a:t>
            </a:r>
          </a:p>
          <a:p>
            <a:pPr lvl="1"/>
            <a:r>
              <a:rPr lang="ko-KR" altLang="en-US" sz="2000" dirty="0">
                <a:solidFill>
                  <a:srgbClr val="FF0000"/>
                </a:solidFill>
              </a:rPr>
              <a:t>빨강</a:t>
            </a:r>
            <a:r>
              <a:rPr lang="ko-KR" altLang="en-US" sz="2000" dirty="0"/>
              <a:t> </a:t>
            </a:r>
            <a:r>
              <a:rPr lang="en-US" altLang="ko-KR" sz="2000" dirty="0"/>
              <a:t>= (255, 0, 0)</a:t>
            </a:r>
          </a:p>
          <a:p>
            <a:pPr lvl="1"/>
            <a:r>
              <a:rPr lang="ko-KR" altLang="en-US" sz="2000" dirty="0">
                <a:solidFill>
                  <a:srgbClr val="00B050"/>
                </a:solidFill>
              </a:rPr>
              <a:t>초록</a:t>
            </a:r>
            <a:r>
              <a:rPr lang="ko-KR" altLang="en-US" sz="2000" dirty="0"/>
              <a:t> </a:t>
            </a:r>
            <a:r>
              <a:rPr lang="en-US" altLang="ko-KR" sz="2000" dirty="0"/>
              <a:t>= (0, 255, 0)</a:t>
            </a:r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파랑</a:t>
            </a:r>
            <a:r>
              <a:rPr lang="ko-KR" altLang="en-US" sz="2000" dirty="0"/>
              <a:t> </a:t>
            </a:r>
            <a:r>
              <a:rPr lang="en-US" altLang="ko-KR" sz="2000" dirty="0"/>
              <a:t>= (0, 0, 255)</a:t>
            </a:r>
          </a:p>
          <a:p>
            <a:pPr lvl="1"/>
            <a:r>
              <a:rPr lang="ko-KR" altLang="en-US" sz="2000" dirty="0"/>
              <a:t>흰색 </a:t>
            </a:r>
            <a:r>
              <a:rPr lang="en-US" altLang="ko-KR" sz="2000" dirty="0"/>
              <a:t>= (255, 255, 255)</a:t>
            </a:r>
          </a:p>
          <a:p>
            <a:pPr lvl="1"/>
            <a:r>
              <a:rPr lang="ko-KR" altLang="en-US" sz="2000" dirty="0"/>
              <a:t>검정 </a:t>
            </a:r>
            <a:r>
              <a:rPr lang="en-US" altLang="ko-KR" sz="2000" dirty="0"/>
              <a:t>= (0, 0, 0)</a:t>
            </a:r>
          </a:p>
        </p:txBody>
      </p:sp>
    </p:spTree>
    <p:extLst>
      <p:ext uri="{BB962C8B-B14F-4D97-AF65-F5344CB8AC3E}">
        <p14:creationId xmlns:p14="http://schemas.microsoft.com/office/powerpoint/2010/main" val="371907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0D658-20EC-403C-B11A-0A031C1E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픽셀 배열과 영상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B26AA-47BC-4EEA-A13A-F4C05A61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픽셀은 왼쪽 상단 → 오른쪽</a:t>
            </a:r>
            <a:r>
              <a:rPr lang="en-US" altLang="ko-KR" dirty="0"/>
              <a:t>, </a:t>
            </a:r>
            <a:r>
              <a:rPr lang="ko-KR" altLang="en-US" dirty="0"/>
              <a:t>다음 줄 → 아래로 나열 </a:t>
            </a:r>
            <a:r>
              <a:rPr lang="en-US" altLang="ko-KR" dirty="0"/>
              <a:t>(row major order)</a:t>
            </a:r>
            <a:endParaRPr lang="ko-KR" altLang="en-US" dirty="0"/>
          </a:p>
          <a:p>
            <a:r>
              <a:rPr lang="ko-KR" altLang="en-US" dirty="0"/>
              <a:t>배열</a:t>
            </a:r>
            <a:r>
              <a:rPr lang="en-US" altLang="ko-KR" dirty="0"/>
              <a:t>(array)</a:t>
            </a:r>
            <a:r>
              <a:rPr lang="ko-KR" altLang="en-US" dirty="0"/>
              <a:t>로 구성됨</a:t>
            </a:r>
          </a:p>
          <a:p>
            <a:r>
              <a:rPr lang="ko-KR" altLang="en-US" dirty="0" err="1"/>
              <a:t>파이썬에서는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기본배열</a:t>
            </a:r>
            <a:r>
              <a:rPr lang="en-US" altLang="ko-KR" dirty="0"/>
              <a:t>)</a:t>
            </a:r>
            <a:r>
              <a:rPr lang="ko-KR" altLang="en-US" dirty="0"/>
              <a:t>나 </a:t>
            </a:r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 </a:t>
            </a:r>
            <a:r>
              <a:rPr lang="ko-KR" altLang="en-US" dirty="0"/>
              <a:t>배열로 처리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1026" name="Picture 2" descr="https://thebook.io/img/006939/p021_2.jpg">
            <a:extLst>
              <a:ext uri="{FF2B5EF4-FFF2-40B4-BE49-F238E27FC236}">
                <a16:creationId xmlns:a16="http://schemas.microsoft.com/office/drawing/2014/main" id="{11C1E199-52A0-493B-BCDE-17FF804BC8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9"/>
          <a:stretch/>
        </p:blipFill>
        <p:spPr bwMode="auto">
          <a:xfrm>
            <a:off x="3529445" y="4054332"/>
            <a:ext cx="3602068" cy="2257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56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2F742-2907-4263-9BFC-751B42B0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75854-5169-43E8-9584-A32AE962E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25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1512</TotalTime>
  <Words>158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About Medical Image</vt:lpstr>
      <vt:lpstr>디지털 영상이란?</vt:lpstr>
      <vt:lpstr>화소(Pixel)와 색 표현</vt:lpstr>
      <vt:lpstr>픽셀 배열과 영상 구성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Mark. S. Hong</dc:creator>
  <cp:lastModifiedBy>Mark. S. Hong</cp:lastModifiedBy>
  <cp:revision>6</cp:revision>
  <dcterms:created xsi:type="dcterms:W3CDTF">2025-05-22T02:07:18Z</dcterms:created>
  <dcterms:modified xsi:type="dcterms:W3CDTF">2025-05-23T05:41:56Z</dcterms:modified>
</cp:coreProperties>
</file>