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3" r:id="rId1"/>
  </p:sldMasterIdLst>
  <p:notesMasterIdLst>
    <p:notesMasterId r:id="rId14"/>
  </p:notesMasterIdLst>
  <p:sldIdLst>
    <p:sldId id="268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72CFA2-104D-4726-9BDD-1EC99A8AD223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1BBFCF-5BD6-48FA-AD10-61BAD7BF3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6900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1BBFCF-5BD6-48FA-AD10-61BAD7BF398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6816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586AD-9125-4316-A0CC-E0E500E4147F}" type="datetime1">
              <a:rPr lang="en-US" smtClean="0"/>
              <a:t>10/19/2022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CORONA PROTECTED AUTOMATIC DOORBELL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953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31B67-BCAC-4087-9BD7-BA3BAE311FF6}" type="datetime1">
              <a:rPr lang="en-US" smtClean="0"/>
              <a:t>10/19/2022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CORONA PROTECTED AUTOMATIC DOORBELL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238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12433-520B-4BB3-BF14-7EC6D4C58C7D}" type="datetime1">
              <a:rPr lang="en-US" smtClean="0"/>
              <a:t>10/19/2022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CORONA PROTECTED AUTOMATIC DOORBELL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263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8D9DC-F293-40DF-8C06-2FAF3462FABF}" type="datetime1">
              <a:rPr lang="en-US" smtClean="0"/>
              <a:t>10/19/2022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CORONA PROTECTED AUTOMATIC DOORBELL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619126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31FA3-4AE2-492D-9D46-88830299D7F6}" type="datetime1">
              <a:rPr lang="en-US" smtClean="0"/>
              <a:t>10/19/2022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CORONA PROTECTED AUTOMATIC DOORBELL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6363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4ABAA-B393-4557-A968-2FC300F5066A}" type="datetime1">
              <a:rPr lang="en-US" smtClean="0"/>
              <a:t>10/19/2022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CORONA PROTECTED AUTOMATIC DOORBELL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1979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9AF40-227F-4726-9517-85E38E2A2114}" type="datetime1">
              <a:rPr lang="en-US" smtClean="0"/>
              <a:t>10/19/2022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CORONA PROTECTED AUTOMATIC DOORBELL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1777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D5A1-2A46-4009-9565-2B7E05073EBA}" type="datetime1">
              <a:rPr lang="en-US" smtClean="0"/>
              <a:t>10/19/2022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CORONA PROTECTED AUTOMATIC DOORBELL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3002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C88E5-8232-4A22-995C-1916453D6425}" type="datetime1">
              <a:rPr lang="en-US" smtClean="0"/>
              <a:t>10/19/2022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CORONA PROTECTED AUTOMATIC DOORBELL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638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2CE7F-CDFA-48F8-B50F-3AB86D800F9F}" type="datetime1">
              <a:rPr lang="en-US" smtClean="0"/>
              <a:t>10/19/2022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CORONA PROTECTED AUTOMATIC DOORBELL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602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D55DA-2062-40A1-BC13-C54CC9EA03C4}" type="datetime1">
              <a:rPr lang="en-US" smtClean="0"/>
              <a:t>10/19/2022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CORONA PROTECTED AUTOMATIC DOORBELL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936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A8558-FA3C-4FA9-A285-016A844C058A}" type="datetime1">
              <a:rPr lang="en-US" smtClean="0"/>
              <a:t>10/19/2022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CORONA PROTECTED AUTOMATIC DOORBELL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802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27914-337A-4AB0-9598-2DBA9A18BF8B}" type="datetime1">
              <a:rPr lang="en-US" smtClean="0"/>
              <a:t>10/19/2022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CORONA PROTECTED AUTOMATIC DOORBELL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680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C7651-D801-40ED-AB47-CE0D25E93B66}" type="datetime1">
              <a:rPr lang="en-US" smtClean="0"/>
              <a:t>10/19/2022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CORONA PROTECTED AUTOMATIC DOORBELL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491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43D40-116D-497E-92DD-499FA10413F0}" type="datetime1">
              <a:rPr lang="en-US" smtClean="0"/>
              <a:t>10/19/2022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CORONA PROTECTED AUTOMATIC DOORBELL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776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2ABF2-3FA3-4C06-B6C3-FD2B6D8A1B68}" type="datetime1">
              <a:rPr lang="en-US" smtClean="0"/>
              <a:t>10/19/2022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CORONA PROTECTED AUTOMATIC DOORBELL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04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57DC1-E2D8-482E-AAC0-D687C73AFA6A}" type="datetime1">
              <a:rPr lang="en-US" smtClean="0"/>
              <a:t>10/19/2022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CORONA PROTECTED AUTOMATIC DOORBELL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345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E8DF6E18-9486-43E4-AAB2-8DE8935E5A2B}" type="datetime1">
              <a:rPr lang="en-US" smtClean="0"/>
              <a:t>10/19/2022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CORONA PROTECTED AUTOMATIC DOORBELL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576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  <p:sldLayoutId id="2147483739" r:id="rId16"/>
    <p:sldLayoutId id="2147483740" r:id="rId17"/>
  </p:sldLayoutIdLst>
  <p:hf hd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lectronicsforu.com/electronics-projects/corona-protected-automatic-doorbel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lastminuteengineers.com/mq3-alcohol-sensor-arduino-tutorial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0" y="2686050"/>
            <a:ext cx="6477000" cy="1485900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DB868-D528-4AF9-AB56-9C63974781F0}" type="datetime1">
              <a:rPr lang="en-US" smtClean="0"/>
              <a:t>10/19/2022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CORONA PROTECTED AUTOMATIC DOORBELL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9009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0"/>
            <a:ext cx="10364451" cy="1596177"/>
          </a:xfrm>
        </p:spPr>
        <p:txBody>
          <a:bodyPr>
            <a:normAutofit/>
          </a:bodyPr>
          <a:lstStyle/>
          <a:p>
            <a:r>
              <a:rPr lang="en-US" sz="4800" dirty="0" smtClean="0">
                <a:latin typeface="Algerian" panose="04020705040A02060702" pitchFamily="82" charset="0"/>
              </a:rPr>
              <a:t>CIRCUIT DIAGRAM</a:t>
            </a:r>
            <a:endParaRPr lang="en-US" sz="4800" dirty="0">
              <a:latin typeface="Algerian" panose="04020705040A02060702" pitchFamily="82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541493" y="1497106"/>
            <a:ext cx="7109012" cy="4386169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6F303-CCC1-485C-A04C-92E078BB84DA}" type="datetime1">
              <a:rPr lang="en-US" smtClean="0"/>
              <a:t>10/19/2022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CORONA PROTECTED AUTOMATIC DOORBELL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530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0"/>
            <a:ext cx="10364451" cy="1596177"/>
          </a:xfrm>
        </p:spPr>
        <p:txBody>
          <a:bodyPr>
            <a:normAutofit/>
          </a:bodyPr>
          <a:lstStyle/>
          <a:p>
            <a:r>
              <a:rPr lang="en-US" sz="4800" dirty="0" smtClean="0">
                <a:latin typeface="Algerian" panose="04020705040A02060702" pitchFamily="82" charset="0"/>
              </a:rPr>
              <a:t>Conclusion</a:t>
            </a:r>
            <a:endParaRPr lang="en-US" sz="4800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94457" y="2376057"/>
            <a:ext cx="10363826" cy="3424107"/>
          </a:xfrm>
        </p:spPr>
        <p:txBody>
          <a:bodyPr>
            <a:normAutofit/>
          </a:bodyPr>
          <a:lstStyle/>
          <a:p>
            <a:pPr algn="just"/>
            <a:r>
              <a:rPr lang="en-US" sz="28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Wireless doorbell functions through a transmitter that sends a coded signal when the outside button is pressed. There is a myriad of advantages of having a wireless doorbell in place of wired one. </a:t>
            </a:r>
            <a:endParaRPr lang="en-US" sz="28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FE01C-4FE0-40B9-8A6D-112C4596E398}" type="datetime1">
              <a:rPr lang="en-US" smtClean="0"/>
              <a:t>10/19/2022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CORONA PROTECTED AUTOMATIC DOORBELL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683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990" y="2056840"/>
            <a:ext cx="6457950" cy="2152650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1CB09-20E4-4FDA-BB66-6F9FA43AF1B8}" type="datetime1">
              <a:rPr lang="en-US" smtClean="0"/>
              <a:t>10/19/2022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CORONA PROTECTED AUTOMATIC DOORBELL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318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178704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13774" y="1410523"/>
            <a:ext cx="10364451" cy="1596177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Algerian" panose="04020705040A02060702" pitchFamily="82" charset="0"/>
              </a:rPr>
              <a:t>CORONA PROTECTED AUTOMATIC DOORBELL</a:t>
            </a:r>
            <a:endParaRPr lang="en-US" sz="3200" dirty="0">
              <a:latin typeface="Algerian" panose="04020705040A02060702" pitchFamily="82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2767923"/>
            <a:ext cx="10363826" cy="42514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MEMBERS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SNEHA R (927621BEC202)</a:t>
            </a:r>
          </a:p>
          <a:p>
            <a:pPr marL="0" indent="0">
              <a:buNone/>
            </a:pPr>
            <a: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	SUNMATHI S (927621BEC223)</a:t>
            </a:r>
          </a:p>
          <a:p>
            <a:pPr marL="0" indent="0">
              <a:buNone/>
            </a:pPr>
            <a: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	YAKSHINI M (927621BEC244)</a:t>
            </a:r>
          </a:p>
          <a:p>
            <a:pPr marL="0" indent="0">
              <a:buNone/>
            </a:pPr>
            <a:r>
              <a:rPr lang="en-US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								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GUIDED BY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		</a:t>
            </a:r>
            <a:r>
              <a:rPr lang="en-US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       </a:t>
            </a:r>
            <a:r>
              <a:rPr lang="en-US" dirty="0" err="1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Mrs.S.Jothimani</a:t>
            </a:r>
            <a:endParaRPr lang="en-US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0C7BF-58A6-4DAC-9BA1-148C647729E2}" type="datetime1">
              <a:rPr lang="en-US" smtClean="0"/>
              <a:t>10/19/2022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CORONA PROTECTED AUTOMATIC DOORBELL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806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107529"/>
            <a:ext cx="10364451" cy="1596177"/>
          </a:xfrm>
        </p:spPr>
        <p:txBody>
          <a:bodyPr>
            <a:normAutofit/>
          </a:bodyPr>
          <a:lstStyle/>
          <a:p>
            <a:r>
              <a:rPr lang="en-US" sz="4800" dirty="0" smtClean="0">
                <a:latin typeface="Algerian" panose="04020705040A02060702" pitchFamily="82" charset="0"/>
              </a:rPr>
              <a:t>SYNOPSIS</a:t>
            </a:r>
            <a:endParaRPr lang="en-US" sz="4800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4399" y="1327185"/>
            <a:ext cx="10363826" cy="469709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Bookman Old Style" panose="02050604050505020204" pitchFamily="18" charset="0"/>
              </a:rPr>
              <a:t> INTRODUCTION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Bookman Old Style" panose="02050604050505020204" pitchFamily="18" charset="0"/>
              </a:rPr>
              <a:t> ABSTRACT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Bookman Old Style" panose="02050604050505020204" pitchFamily="18" charset="0"/>
              </a:rPr>
              <a:t> OBJECTIVES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Bookman Old Style" panose="02050604050505020204" pitchFamily="18" charset="0"/>
              </a:rPr>
              <a:t> WORKING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Bookman Old Style" panose="02050604050505020204" pitchFamily="18" charset="0"/>
              </a:rPr>
              <a:t> COMPONENTS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Bookman Old Style" panose="02050604050505020204" pitchFamily="18" charset="0"/>
              </a:rPr>
              <a:t> BLOCK DIAGRAM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Bookman Old Style" panose="02050604050505020204" pitchFamily="18" charset="0"/>
              </a:rPr>
              <a:t> CIRCUIT DIAGRAM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Bookman Old Style" panose="02050604050505020204" pitchFamily="18" charset="0"/>
              </a:rPr>
              <a:t> conclusion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>
              <a:latin typeface="Bookman Old Style" panose="020506040505050202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911F7-6F43-4C20-9971-BF32814D98AD}" type="datetime1">
              <a:rPr lang="en-US" smtClean="0"/>
              <a:t>10/19/2022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CORONA PROTECTED AUTOMATIC DOORBELL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635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149" y="0"/>
            <a:ext cx="10364451" cy="1596177"/>
          </a:xfrm>
        </p:spPr>
        <p:txBody>
          <a:bodyPr>
            <a:normAutofit/>
          </a:bodyPr>
          <a:lstStyle/>
          <a:p>
            <a:r>
              <a:rPr lang="en-US" sz="4800" dirty="0" smtClean="0">
                <a:latin typeface="Algerian" panose="04020705040A02060702" pitchFamily="82" charset="0"/>
              </a:rPr>
              <a:t>INTRODUCTION</a:t>
            </a:r>
            <a:endParaRPr lang="en-US" sz="4800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219609"/>
            <a:ext cx="10363826" cy="4723991"/>
          </a:xfrm>
        </p:spPr>
        <p:txBody>
          <a:bodyPr>
            <a:noAutofit/>
          </a:bodyPr>
          <a:lstStyle/>
          <a:p>
            <a:pPr algn="just"/>
            <a:r>
              <a:rPr lang="en-US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doorbell is an indicator device typically placed near a door to a house entrance.</a:t>
            </a:r>
          </a:p>
          <a:p>
            <a:pPr algn="just"/>
            <a:r>
              <a:rPr lang="en-US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When touching the bell switch by different people is harmful. For good example is corona virus. </a:t>
            </a:r>
          </a:p>
          <a:p>
            <a:pPr algn="just"/>
            <a:r>
              <a:rPr lang="en-US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So protection from coronavirus at the entrance (doorbell switch) is necessary.</a:t>
            </a:r>
          </a:p>
          <a:p>
            <a:pPr algn="just"/>
            <a:r>
              <a:rPr lang="en-US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Hand sanitization is one among all good precautions.</a:t>
            </a:r>
          </a:p>
          <a:p>
            <a:pPr algn="just"/>
            <a:r>
              <a:rPr lang="en-US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is designed and implemented a corona protected </a:t>
            </a:r>
            <a:r>
              <a:rPr lang="en-US" sz="2400" u="sng" cap="none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automatic </a:t>
            </a:r>
            <a:r>
              <a:rPr lang="en-US" sz="2400" u="sng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touchless</a:t>
            </a:r>
            <a:r>
              <a:rPr lang="en-US" sz="2400" u="sng" cap="none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 doorbell</a:t>
            </a:r>
            <a:r>
              <a:rPr lang="en-US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with the help of interfacing of </a:t>
            </a:r>
            <a:r>
              <a:rPr lang="en-US" sz="24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arduino</a:t>
            </a:r>
            <a:r>
              <a:rPr lang="en-US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which rings automatically.</a:t>
            </a:r>
          </a:p>
          <a:p>
            <a:pPr algn="just"/>
            <a:r>
              <a:rPr lang="en-US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When someone wants to ring the bell he/she should show his/her hands just 3 to 5 cm. Apart in front of the mq3 sensor.</a:t>
            </a:r>
            <a:endParaRPr lang="en-US" sz="24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3FF68-D144-45BA-9325-131FFBBEC3B9}" type="datetime1">
              <a:rPr lang="en-US" smtClean="0"/>
              <a:t>10/19/2022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CORONA PROTECTED AUTOMATIC DOORBELL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661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149" y="0"/>
            <a:ext cx="10364451" cy="1596177"/>
          </a:xfrm>
        </p:spPr>
        <p:txBody>
          <a:bodyPr>
            <a:normAutofit/>
          </a:bodyPr>
          <a:lstStyle/>
          <a:p>
            <a:r>
              <a:rPr lang="en-US" sz="4800" dirty="0" smtClean="0">
                <a:latin typeface="Algerian" panose="04020705040A02060702" pitchFamily="82" charset="0"/>
              </a:rPr>
              <a:t>ABSTRACT</a:t>
            </a:r>
            <a:endParaRPr lang="en-US" sz="4800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149" y="1327186"/>
            <a:ext cx="10363826" cy="5073614"/>
          </a:xfrm>
        </p:spPr>
        <p:txBody>
          <a:bodyPr>
            <a:normAutofit/>
          </a:bodyPr>
          <a:lstStyle/>
          <a:p>
            <a:pPr algn="just"/>
            <a:r>
              <a:rPr lang="en-US" sz="2800" cap="none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When someone wants to ring the bell.</a:t>
            </a:r>
          </a:p>
          <a:p>
            <a:pPr algn="just"/>
            <a:r>
              <a:rPr lang="en-US" sz="2800" cap="none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He/she should put his/her hands in front of the mq3 sensor after sanitizing hands (2 to 5 cm. Distance).</a:t>
            </a:r>
          </a:p>
          <a:p>
            <a:pPr algn="just"/>
            <a:r>
              <a:rPr lang="en-US" sz="28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 this moment mq3 generates an analog output which will drive the interfaced </a:t>
            </a:r>
            <a:r>
              <a:rPr lang="en-US" sz="28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arduino-uno</a:t>
            </a:r>
            <a:r>
              <a:rPr lang="en-US" sz="28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28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generate a signal at pin-8 and pin- 9. </a:t>
            </a:r>
            <a:endParaRPr lang="en-IN" sz="2800" cap="non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800" cap="non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8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026A1-F4F3-4B2A-A01C-61640F6DDB03}" type="datetime1">
              <a:rPr lang="en-US" smtClean="0"/>
              <a:t>10/19/2022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CORONA PROTECTED AUTOMATIC DOORBELL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00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149" y="0"/>
            <a:ext cx="10364451" cy="1596177"/>
          </a:xfrm>
        </p:spPr>
        <p:txBody>
          <a:bodyPr>
            <a:normAutofit/>
          </a:bodyPr>
          <a:lstStyle/>
          <a:p>
            <a:r>
              <a:rPr lang="en-US" sz="4800" dirty="0" smtClean="0">
                <a:latin typeface="Algerian" panose="04020705040A02060702" pitchFamily="82" charset="0"/>
              </a:rPr>
              <a:t>OBJECTIVES</a:t>
            </a:r>
            <a:endParaRPr lang="en-US" sz="4800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149" y="1614516"/>
            <a:ext cx="10363826" cy="4705602"/>
          </a:xfrm>
        </p:spPr>
        <p:txBody>
          <a:bodyPr>
            <a:normAutofit/>
          </a:bodyPr>
          <a:lstStyle/>
          <a:p>
            <a:pPr algn="just"/>
            <a:r>
              <a:rPr lang="en-US" sz="28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Automatic door operators offer several advantages in addition to reducing the chances of transmitting the coronavirus. </a:t>
            </a:r>
          </a:p>
          <a:p>
            <a:pPr algn="just"/>
            <a:r>
              <a:rPr lang="en-US" sz="28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They make it more convenient for people entering and exiting a building, particularly those carrying packages. </a:t>
            </a:r>
          </a:p>
          <a:p>
            <a:pPr algn="just"/>
            <a:r>
              <a:rPr lang="en-US" sz="28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They reduce the risk of people getting hit by closing hinged doors or having fingers caught between a door and its frame. </a:t>
            </a:r>
          </a:p>
          <a:p>
            <a:pPr algn="just"/>
            <a:endParaRPr lang="en-US" sz="28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FA28A-3F73-4A97-9D67-94830D667D8C}" type="datetime1">
              <a:rPr lang="en-US" smtClean="0"/>
              <a:t>10/19/2022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CORONA PROTECTED AUTOMATIC DOORBELL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587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0"/>
            <a:ext cx="10364451" cy="1596177"/>
          </a:xfrm>
        </p:spPr>
        <p:txBody>
          <a:bodyPr>
            <a:normAutofit/>
          </a:bodyPr>
          <a:lstStyle/>
          <a:p>
            <a:r>
              <a:rPr lang="en-US" sz="4800" dirty="0" smtClean="0">
                <a:latin typeface="Algerian" panose="04020705040A02060702" pitchFamily="82" charset="0"/>
              </a:rPr>
              <a:t>WORKING</a:t>
            </a:r>
            <a:endParaRPr lang="en-US" sz="4800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4399" y="1596177"/>
            <a:ext cx="10363826" cy="4625329"/>
          </a:xfrm>
        </p:spPr>
        <p:txBody>
          <a:bodyPr>
            <a:noAutofit/>
          </a:bodyPr>
          <a:lstStyle/>
          <a:p>
            <a:pPr algn="just"/>
            <a:r>
              <a:rPr lang="en-US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When someone wants to ring the bell, he/she should put his/her hands in front of the </a:t>
            </a:r>
            <a:r>
              <a:rPr lang="en-US" sz="2400" u="sng" cap="none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MQ3 sensor </a:t>
            </a:r>
            <a:r>
              <a:rPr lang="en-US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after sanitizing hands (2 to 5 cm. Distance).</a:t>
            </a:r>
          </a:p>
          <a:p>
            <a:pPr algn="just"/>
            <a:r>
              <a:rPr lang="en-US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 this moment mq3 generates an analog output which will drive the interfaced </a:t>
            </a:r>
            <a:r>
              <a:rPr lang="en-US" sz="24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arduino-uno</a:t>
            </a:r>
            <a:r>
              <a:rPr lang="en-US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to generate a signal at pin-8 and pin- 9. </a:t>
            </a:r>
          </a:p>
          <a:p>
            <a:pPr algn="just"/>
            <a:r>
              <a:rPr lang="en-US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Here the led is connected to pin-8 which will glow when mq3 senses the odor of sanitizer.</a:t>
            </a:r>
          </a:p>
          <a:p>
            <a:pPr algn="just"/>
            <a:r>
              <a:rPr lang="en-US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Pin 9 is connected to uln2003ic which actually drives the relay at the same time and the relay is connected to the doorbell so it will ring.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2D7E5-8879-4560-933C-046B369C26C7}" type="datetime1">
              <a:rPr lang="en-US" smtClean="0"/>
              <a:t>10/19/2022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CORONA PROTECTED AUTOMATIC DOORBELL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826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0"/>
            <a:ext cx="10364451" cy="1596177"/>
          </a:xfrm>
        </p:spPr>
        <p:txBody>
          <a:bodyPr>
            <a:normAutofit/>
          </a:bodyPr>
          <a:lstStyle/>
          <a:p>
            <a:r>
              <a:rPr lang="en-US" sz="4800" dirty="0" smtClean="0">
                <a:latin typeface="Algerian" panose="04020705040A02060702" pitchFamily="82" charset="0"/>
              </a:rPr>
              <a:t>COMPONENTS</a:t>
            </a:r>
            <a:endParaRPr lang="en-US" sz="4800" dirty="0">
              <a:latin typeface="Algerian" panose="04020705040A02060702" pitchFamily="82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3134824" y="1596177"/>
            <a:ext cx="5922349" cy="4221917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93E45-B38A-46A0-87DC-9D4C0C08A36E}" type="datetime1">
              <a:rPr lang="en-US" smtClean="0"/>
              <a:t>10/19/2022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CORONA PROTECTED AUTOMATIC DOORBELL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846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149" y="0"/>
            <a:ext cx="10364451" cy="1596177"/>
          </a:xfrm>
        </p:spPr>
        <p:txBody>
          <a:bodyPr>
            <a:normAutofit/>
          </a:bodyPr>
          <a:lstStyle/>
          <a:p>
            <a:r>
              <a:rPr lang="en-US" sz="4800" dirty="0" smtClean="0">
                <a:latin typeface="Algerian" panose="04020705040A02060702" pitchFamily="82" charset="0"/>
              </a:rPr>
              <a:t>BLOCK DIAGRAM</a:t>
            </a:r>
            <a:endParaRPr lang="en-US" sz="4800" dirty="0">
              <a:latin typeface="Algerian" panose="04020705040A02060702" pitchFamily="82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271926" y="1596178"/>
            <a:ext cx="7646895" cy="4287097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C5047-6050-4E44-8AC7-E43954EF1BBB}" type="datetime1">
              <a:rPr lang="en-US" smtClean="0"/>
              <a:t>10/19/2022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CORONA PROTECTED AUTOMATIC DOORBELL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528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1C647B"/>
      </a:dk2>
      <a:lt2>
        <a:srgbClr val="98B7D3"/>
      </a:lt2>
      <a:accent1>
        <a:srgbClr val="274FA4"/>
      </a:accent1>
      <a:accent2>
        <a:srgbClr val="48A8D0"/>
      </a:accent2>
      <a:accent3>
        <a:srgbClr val="53B18F"/>
      </a:accent3>
      <a:accent4>
        <a:srgbClr val="D78D38"/>
      </a:accent4>
      <a:accent5>
        <a:srgbClr val="BA3F51"/>
      </a:accent5>
      <a:accent6>
        <a:srgbClr val="AE52D9"/>
      </a:accent6>
      <a:hlink>
        <a:srgbClr val="2AA2DA"/>
      </a:hlink>
      <a:folHlink>
        <a:srgbClr val="76A3B8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DEB094D4-7FD8-4F86-93D5-B0F1341EF58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58</TotalTime>
  <Words>308</Words>
  <Application>Microsoft Office PowerPoint</Application>
  <PresentationFormat>Widescreen</PresentationFormat>
  <Paragraphs>79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Algerian</vt:lpstr>
      <vt:lpstr>Arial</vt:lpstr>
      <vt:lpstr>Bookman Old Style</vt:lpstr>
      <vt:lpstr>Calibri</vt:lpstr>
      <vt:lpstr>Times New Roman</vt:lpstr>
      <vt:lpstr>Tw Cen MT</vt:lpstr>
      <vt:lpstr>Wingdings</vt:lpstr>
      <vt:lpstr>Droplet</vt:lpstr>
      <vt:lpstr>PowerPoint Presentation</vt:lpstr>
      <vt:lpstr>CORONA PROTECTED AUTOMATIC DOORBELL</vt:lpstr>
      <vt:lpstr>SYNOPSIS</vt:lpstr>
      <vt:lpstr>INTRODUCTION</vt:lpstr>
      <vt:lpstr>ABSTRACT</vt:lpstr>
      <vt:lpstr>OBJECTIVES</vt:lpstr>
      <vt:lpstr>WORKING</vt:lpstr>
      <vt:lpstr>COMPONENTS</vt:lpstr>
      <vt:lpstr>BLOCK DIAGRAM</vt:lpstr>
      <vt:lpstr>CIRCUIT DIAGRAM</vt:lpstr>
      <vt:lpstr>Conclusion</vt:lpstr>
      <vt:lpstr>PowerPoint Presentation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CORONA PROTECTED AUTOMATIC DOORBELL</dc:title>
  <dc:creator>PRAGADEESH M</dc:creator>
  <cp:lastModifiedBy>PRAGADEESH M</cp:lastModifiedBy>
  <cp:revision>21</cp:revision>
  <dcterms:created xsi:type="dcterms:W3CDTF">2022-10-19T16:21:16Z</dcterms:created>
  <dcterms:modified xsi:type="dcterms:W3CDTF">2022-10-19T17:19:46Z</dcterms:modified>
</cp:coreProperties>
</file>