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46c5665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46c5665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46c56658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46c56658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46c56658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46c56658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46c56658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46c56658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46c56658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46c56658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46c56658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46c56658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46c56658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46c5665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46c56658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46c56658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0" Type="http://schemas.openxmlformats.org/officeDocument/2006/relationships/image" Target="../media/image19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887425" y="1800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CookingTogether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34292" y="751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Итоговый проект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6150" y="575950"/>
            <a:ext cx="8435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 проекта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63" y="1248048"/>
            <a:ext cx="7105874" cy="22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907925" y="3500550"/>
            <a:ext cx="16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Мохсени Софиани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Никита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6339975" y="3500550"/>
            <a:ext cx="16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Шарпило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Дмитрий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475875" y="3500550"/>
            <a:ext cx="16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Ковальов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Даниил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проекта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CookingTogether</a:t>
            </a:r>
            <a:r>
              <a:rPr lang="ru"/>
              <a:t> – это веб-приложение, созданное для любителей кулинарии, где пользователи могут публиковать, просматривать и комментировать рецепты. Платформа объединяет возможности социальной сети и кулинарного блога, позволяя пользователям делиться своими любимыми блюдами, оценивать рецепты и взаимодействовать друг с другом через комментарии.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Почему такая тема проекта?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Какие цели?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03550" y="575950"/>
            <a:ext cx="8318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5" y="1211350"/>
            <a:ext cx="1777325" cy="17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0188" y="1409475"/>
            <a:ext cx="1381100" cy="13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7199" y="1409463"/>
            <a:ext cx="2477307" cy="13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0395" y="1468162"/>
            <a:ext cx="1853874" cy="126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550" y="3067700"/>
            <a:ext cx="1381101" cy="138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5849" y="3067700"/>
            <a:ext cx="3421363" cy="13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8389" y="2988700"/>
            <a:ext cx="1621550" cy="16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71775" y="3067709"/>
            <a:ext cx="1402500" cy="115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88875" y="575950"/>
            <a:ext cx="8333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классы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285587"/>
            <a:ext cx="1417800" cy="14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13632" l="20322" r="21679" t="18644"/>
          <a:stretch/>
        </p:blipFill>
        <p:spPr>
          <a:xfrm>
            <a:off x="2665475" y="1285584"/>
            <a:ext cx="1337249" cy="1561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4463" y="1285575"/>
            <a:ext cx="1417800" cy="14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8500" y="1285563"/>
            <a:ext cx="1482324" cy="148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716513" y="3059700"/>
            <a:ext cx="113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765438" y="3059700"/>
            <a:ext cx="113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Recipe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78213" y="3059700"/>
            <a:ext cx="113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Blog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7191000" y="3059700"/>
            <a:ext cx="1137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Comment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96225" y="575950"/>
            <a:ext cx="8325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Командная работа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475" y="2875750"/>
            <a:ext cx="2687325" cy="16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6750" y="1308625"/>
            <a:ext cx="1938250" cy="302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475" y="1551277"/>
            <a:ext cx="1938250" cy="305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0850" y="1059159"/>
            <a:ext cx="1708300" cy="3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6500" y="1169175"/>
            <a:ext cx="2636300" cy="254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638175"/>
            <a:ext cx="73152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411200" y="22540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