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7" r:id="rId3"/>
    <p:sldId id="265" r:id="rId4"/>
    <p:sldId id="270" r:id="rId5"/>
    <p:sldId id="258" r:id="rId6"/>
    <p:sldId id="261" r:id="rId7"/>
    <p:sldId id="266" r:id="rId8"/>
    <p:sldId id="259" r:id="rId9"/>
    <p:sldId id="268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4" autoAdjust="0"/>
    <p:restoredTop sz="94660"/>
  </p:normalViewPr>
  <p:slideViewPr>
    <p:cSldViewPr snapToGrid="0">
      <p:cViewPr>
        <p:scale>
          <a:sx n="66" d="100"/>
          <a:sy n="66" d="100"/>
        </p:scale>
        <p:origin x="-1301" y="-48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8813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760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4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5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54481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61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011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0137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8074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54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179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675DB70A-1E1E-481E-B067-A3D5C8C26748}" type="datetimeFigureOut">
              <a:rPr lang="ru-RU" smtClean="0"/>
              <a:t>10.01.2025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56B23F21-4A29-442E-92E7-93E0115D66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1152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.nebesnaya5@gmail.com" TargetMode="External"/><Relationship Id="rId2" Type="http://schemas.openxmlformats.org/officeDocument/2006/relationships/hyperlink" Target="mailto:playongame65@gmail.com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mailto:rybak.dmytro.ua@gmail.co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745867" y="3433482"/>
            <a:ext cx="7072343" cy="1082136"/>
          </a:xfrm>
        </p:spPr>
        <p:txBody>
          <a:bodyPr>
            <a:noAutofit/>
          </a:bodyPr>
          <a:lstStyle/>
          <a:p>
            <a:r>
              <a:rPr lang="en-US" sz="8000" dirty="0" smtClean="0">
                <a:latin typeface="Gadugi" panose="020B0502040204020203" pitchFamily="34" charset="0"/>
                <a:ea typeface="Gadugi" panose="020B0502040204020203" pitchFamily="34" charset="0"/>
              </a:rPr>
              <a:t>Resume Builder</a:t>
            </a:r>
            <a:endParaRPr lang="ru-RU" sz="8000" dirty="0">
              <a:latin typeface="inhert"/>
              <a:ea typeface="Gadugi" panose="020B0502040204020203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8715637" y="5009000"/>
            <a:ext cx="3242683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Р</a:t>
            </a:r>
            <a:r>
              <a:rPr lang="uk-UA" sz="2400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озроби</a:t>
            </a:r>
            <a:r>
              <a:rPr lang="ru-RU" sz="24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ли: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/>
            </a:r>
            <a:b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</a:br>
            <a:r>
              <a:rPr lang="uk-UA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О</a:t>
            </a:r>
            <a:r>
              <a:rPr lang="ru-RU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лександра</a:t>
            </a: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 </a:t>
            </a:r>
            <a:r>
              <a:rPr lang="ru-RU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Небесна</a:t>
            </a: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/>
            </a:r>
            <a:b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</a:b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Артем Жданов</a:t>
            </a:r>
            <a:b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</a:br>
            <a:r>
              <a:rPr lang="ru-RU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Дмитро</a:t>
            </a:r>
            <a:r>
              <a:rPr lang="ru-RU" sz="2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 </a:t>
            </a:r>
            <a:r>
              <a:rPr lang="ru-RU" sz="2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inhert"/>
              </a:rPr>
              <a:t>Рибак</a:t>
            </a:r>
            <a:endParaRPr lang="ru-RU" sz="2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inhert"/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992" y="-92327"/>
            <a:ext cx="2421015" cy="275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69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700913" y="2115671"/>
            <a:ext cx="8412480" cy="3957786"/>
          </a:xfrm>
        </p:spPr>
        <p:txBody>
          <a:bodyPr>
            <a:normAutofit/>
          </a:bodyPr>
          <a:lstStyle/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Додавання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нових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шаблонів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резюме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додатків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iOS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і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Android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Підтримка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декількох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включаючи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англійську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українску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інші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Е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кспорт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резюме в </a:t>
            </a:r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Work.ua, Rabota.ua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та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інші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ресурси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Автоматична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перевірка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граматики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й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стилістики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Плани</a:t>
            </a:r>
            <a:r>
              <a:rPr lang="ru-RU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на </a:t>
            </a:r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подальшу</a:t>
            </a:r>
            <a:r>
              <a:rPr lang="ru-RU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розробку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 descr="Разыскиваются коты тестеры, можно без опыта | Пикаб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5" r="12859" b="17788"/>
          <a:stretch/>
        </p:blipFill>
        <p:spPr bwMode="auto">
          <a:xfrm>
            <a:off x="8082452" y="1794734"/>
            <a:ext cx="2611718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62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3"/>
          <p:cNvSpPr txBox="1">
            <a:spLocks/>
          </p:cNvSpPr>
          <p:nvPr/>
        </p:nvSpPr>
        <p:spPr>
          <a:xfrm>
            <a:off x="863600" y="1403165"/>
            <a:ext cx="7016841" cy="4165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inhert"/>
              </a:rPr>
              <a:t>                 </a:t>
            </a:r>
            <a:r>
              <a:rPr lang="ru-RU" sz="2400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Контакти</a:t>
            </a:r>
            <a:r>
              <a:rPr lang="ru-RU" sz="2400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Email: </a:t>
            </a: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  <a:hlinkClick r:id="rId2"/>
              </a:rPr>
              <a:t>playongame65@gmail.com</a:t>
            </a:r>
            <a:endParaRPr lang="en-US" sz="24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Phone: +380969333333</a:t>
            </a:r>
            <a:endParaRPr lang="ru-RU" sz="2400" dirty="0" smtClean="0">
              <a:latin typeface="inhert"/>
              <a:ea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Email: </a:t>
            </a: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  <a:hlinkClick r:id="rId3"/>
              </a:rPr>
              <a:t>s.nebesnaya5@gmail.com</a:t>
            </a:r>
            <a:endParaRPr lang="en-US" sz="2400" dirty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Phone: +</a:t>
            </a: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380682024017</a:t>
            </a:r>
            <a:endParaRPr lang="ru-RU" sz="2400" dirty="0">
              <a:latin typeface="inhert"/>
              <a:ea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Email: </a:t>
            </a: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  <a:hlinkClick r:id="rId4"/>
              </a:rPr>
              <a:t>rybak.dmytro.ua@gmail.com</a:t>
            </a:r>
            <a:endParaRPr lang="en-US" sz="24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  <a:p>
            <a:pPr marL="0" indent="0">
              <a:buNone/>
            </a:pPr>
            <a:r>
              <a:rPr lang="en-US" sz="2400" dirty="0" smtClean="0">
                <a:latin typeface="Gadugi" panose="020B0502040204020203" pitchFamily="34" charset="0"/>
                <a:ea typeface="Gadugi" panose="020B0502040204020203" pitchFamily="34" charset="0"/>
              </a:rPr>
              <a:t>Phone</a:t>
            </a:r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: +380983436323</a:t>
            </a:r>
            <a:endParaRPr lang="en-US" sz="2400" dirty="0" smtClean="0">
              <a:latin typeface="Gadugi" panose="020B0502040204020203" pitchFamily="34" charset="0"/>
              <a:ea typeface="Gadugi" panose="020B0502040204020203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117" y="1470754"/>
            <a:ext cx="3129280" cy="4098012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863600" y="5540730"/>
            <a:ext cx="68681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Gadugi" panose="020B0502040204020203" pitchFamily="34" charset="0"/>
                <a:ea typeface="Gadugi" panose="020B0502040204020203" pitchFamily="34" charset="0"/>
              </a:rPr>
              <a:t>GitHub: https://github.com/nebesnayaa/javaTeamProject</a:t>
            </a: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latin typeface="inhert"/>
              </a:rPr>
              <a:t>Дякуємо</a:t>
            </a:r>
            <a:r>
              <a:rPr lang="ru-RU" dirty="0" smtClean="0">
                <a:latin typeface="inhert"/>
              </a:rPr>
              <a:t> </a:t>
            </a:r>
            <a:r>
              <a:rPr lang="ru-RU" dirty="0">
                <a:latin typeface="inhert"/>
              </a:rPr>
              <a:t>за </a:t>
            </a:r>
            <a:r>
              <a:rPr lang="ru-RU" dirty="0" err="1" smtClean="0">
                <a:latin typeface="inhert"/>
              </a:rPr>
              <a:t>увагу</a:t>
            </a:r>
            <a:r>
              <a:rPr lang="ru-RU" dirty="0" smtClean="0">
                <a:latin typeface="inhert"/>
              </a:rPr>
              <a:t> </a:t>
            </a:r>
            <a:r>
              <a:rPr lang="ru-RU" dirty="0">
                <a:latin typeface="inhert"/>
              </a:rPr>
              <a:t>!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491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Про </a:t>
            </a:r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проєкт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1342663" y="1443691"/>
            <a:ext cx="895880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Resume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Builder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зручний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функціональний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веб-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сервіс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редагувания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і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збереження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професійних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резюме.</a:t>
            </a:r>
          </a:p>
        </p:txBody>
      </p:sp>
      <p:sp>
        <p:nvSpPr>
          <p:cNvPr id="13" name="AutoShape 2" descr="Online Free Resumé Builder with Templates and Easy Download | Alis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4" name="AutoShape 4" descr="Online Free Resumé Builder with Templates and Easy Download | Alis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" name="AutoShape 6" descr="Online Free Resumé Builder with Templates and Easy Download | Alison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3493199"/>
            <a:ext cx="4678202" cy="31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 descr="Miscellaneous – Page 3 – Peer Into Your Care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420" y="3617739"/>
            <a:ext cx="3386278" cy="2580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423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" y="266218"/>
            <a:ext cx="11296890" cy="754544"/>
          </a:xfrm>
        </p:spPr>
        <p:txBody>
          <a:bodyPr/>
          <a:lstStyle/>
          <a:p>
            <a:pPr algn="ctr"/>
            <a:r>
              <a:rPr lang="ru-RU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Наша команда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78"/>
          <a:stretch/>
        </p:blipFill>
        <p:spPr>
          <a:xfrm>
            <a:off x="757519" y="1645700"/>
            <a:ext cx="2686634" cy="265343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433" y="1636620"/>
            <a:ext cx="2651514" cy="265151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10" t="13326" r="3992" b="7843"/>
          <a:stretch/>
        </p:blipFill>
        <p:spPr>
          <a:xfrm rot="16200000">
            <a:off x="4358391" y="1631899"/>
            <a:ext cx="2653441" cy="265902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Объект 2"/>
          <p:cNvSpPr txBox="1">
            <a:spLocks/>
          </p:cNvSpPr>
          <p:nvPr/>
        </p:nvSpPr>
        <p:spPr>
          <a:xfrm>
            <a:off x="7630169" y="4705350"/>
            <a:ext cx="3166041" cy="80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 smtClean="0">
                <a:latin typeface="Gadugi" panose="020B0502040204020203" pitchFamily="34" charset="0"/>
                <a:ea typeface="Gadugi" panose="020B0502040204020203" pitchFamily="34" charset="0"/>
              </a:rPr>
              <a:t>Backend developer</a:t>
            </a:r>
            <a:endParaRPr lang="ru-RU" sz="2600" dirty="0">
              <a:ea typeface="Gadugi" panose="020B0502040204020203" pitchFamily="34" charset="0"/>
            </a:endParaRPr>
          </a:p>
        </p:txBody>
      </p:sp>
      <p:sp>
        <p:nvSpPr>
          <p:cNvPr id="12" name="Объект 2"/>
          <p:cNvSpPr txBox="1">
            <a:spLocks/>
          </p:cNvSpPr>
          <p:nvPr/>
        </p:nvSpPr>
        <p:spPr>
          <a:xfrm>
            <a:off x="453537" y="4705350"/>
            <a:ext cx="3294597" cy="80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Gadugi" panose="020B0502040204020203" pitchFamily="34" charset="0"/>
                <a:ea typeface="Gadugi" panose="020B0502040204020203" pitchFamily="34" charset="0"/>
              </a:rPr>
              <a:t>Team lead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Gadugi" panose="020B0502040204020203" pitchFamily="34" charset="0"/>
                <a:ea typeface="Gadugi" panose="020B0502040204020203" pitchFamily="34" charset="0"/>
              </a:rPr>
              <a:t>Frontend developer</a:t>
            </a:r>
            <a:endParaRPr lang="ru-RU" sz="2600" dirty="0">
              <a:ea typeface="Gadugi" panose="020B0502040204020203" pitchFamily="34" charset="0"/>
            </a:endParaRPr>
          </a:p>
        </p:txBody>
      </p:sp>
      <p:sp>
        <p:nvSpPr>
          <p:cNvPr id="14" name="Объект 2"/>
          <p:cNvSpPr txBox="1">
            <a:spLocks/>
          </p:cNvSpPr>
          <p:nvPr/>
        </p:nvSpPr>
        <p:spPr>
          <a:xfrm>
            <a:off x="4047674" y="4705350"/>
            <a:ext cx="3274873" cy="809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Gadugi" panose="020B0502040204020203" pitchFamily="34" charset="0"/>
                <a:ea typeface="Gadugi" panose="020B0502040204020203" pitchFamily="34" charset="0"/>
              </a:rPr>
              <a:t>Frontend developer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 smtClean="0">
                <a:latin typeface="Gadugi" panose="020B0502040204020203" pitchFamily="34" charset="0"/>
                <a:ea typeface="Gadugi" panose="020B0502040204020203" pitchFamily="34" charset="0"/>
              </a:rPr>
              <a:t>Designer</a:t>
            </a:r>
            <a:endParaRPr lang="ru-RU" sz="2600" dirty="0"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938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803" y="4687218"/>
            <a:ext cx="1686758" cy="168675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58" y="4335726"/>
            <a:ext cx="2389741" cy="238974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6458" y="4564497"/>
            <a:ext cx="1932200" cy="19322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5256" y="5054343"/>
            <a:ext cx="952509" cy="952509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917" y="4542291"/>
            <a:ext cx="2038249" cy="2038249"/>
          </a:xfrm>
          <a:prstGeom prst="rect">
            <a:avLst/>
          </a:prstGeom>
        </p:spPr>
      </p:pic>
      <p:sp>
        <p:nvSpPr>
          <p:cNvPr id="11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Цілі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914400" y="1196405"/>
            <a:ext cx="10046825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Спрощення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процесу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створення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резюме для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користувачів</a:t>
            </a:r>
            <a:endParaRPr lang="ru-RU" sz="2800" dirty="0" smtClean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Можливість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вибору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готових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шаблонів</a:t>
            </a:r>
            <a:r>
              <a:rPr lang="ru-RU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які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відповідають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сучасним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стандартам</a:t>
            </a:r>
          </a:p>
          <a:p>
            <a:pPr marL="342900" indent="-342900">
              <a:spcBef>
                <a:spcPts val="6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Підтримка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багаторазового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редагування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та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оновлення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резюме</a:t>
            </a:r>
          </a:p>
        </p:txBody>
      </p:sp>
    </p:spTree>
    <p:extLst>
      <p:ext uri="{BB962C8B-B14F-4D97-AF65-F5344CB8AC3E}">
        <p14:creationId xmlns:p14="http://schemas.microsoft.com/office/powerpoint/2010/main" val="243184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І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нтерфейс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. 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Головна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сторінка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905" y="1179653"/>
            <a:ext cx="8758653" cy="5383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632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І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нтерфейс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.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Профіль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користувача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211" y="1217191"/>
            <a:ext cx="9034041" cy="536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94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inherit"/>
                <a:ea typeface="Gadugi" panose="020B0502040204020203" pitchFamily="34" charset="0"/>
              </a:rPr>
              <a:t>І</a:t>
            </a:r>
            <a:r>
              <a:rPr lang="ru-RU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inherit"/>
                <a:ea typeface="Gadugi" panose="020B0502040204020203" pitchFamily="34" charset="0"/>
              </a:rPr>
              <a:t>нтерфейс</a:t>
            </a:r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  <a:latin typeface="inherit"/>
                <a:ea typeface="Gadugi" panose="020B0502040204020203" pitchFamily="34" charset="0"/>
              </a:rPr>
              <a:t>. </a:t>
            </a:r>
            <a:r>
              <a:rPr lang="ru-RU" dirty="0" err="1" smtClean="0">
                <a:latin typeface="inherit"/>
                <a:ea typeface="Gadugi" panose="020B0502040204020203" pitchFamily="34" charset="0"/>
              </a:rPr>
              <a:t>Створення</a:t>
            </a:r>
            <a:r>
              <a:rPr lang="ru-RU" dirty="0" smtClean="0">
                <a:latin typeface="inherit"/>
                <a:ea typeface="Gadugi" panose="020B0502040204020203" pitchFamily="34" charset="0"/>
              </a:rPr>
              <a:t> </a:t>
            </a:r>
            <a:r>
              <a:rPr lang="ru-RU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резюме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069" y="1117132"/>
            <a:ext cx="8264325" cy="5496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41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68893" y="1561755"/>
            <a:ext cx="8595360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endParaRPr lang="en-US" dirty="0" smtClean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5560" y="1879271"/>
            <a:ext cx="1962308" cy="196230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8714" y="1322716"/>
            <a:ext cx="2215718" cy="22157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119" y="4436521"/>
            <a:ext cx="2263806" cy="226380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202" y="1473027"/>
            <a:ext cx="2707641" cy="2707641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6573" y="4159094"/>
            <a:ext cx="2072936" cy="2072936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22" y="4180668"/>
            <a:ext cx="1857680" cy="1857680"/>
          </a:xfrm>
          <a:prstGeom prst="rect">
            <a:avLst/>
          </a:prstGeom>
        </p:spPr>
      </p:pic>
      <p:sp>
        <p:nvSpPr>
          <p:cNvPr id="12" name="Стрелка вправо 11"/>
          <p:cNvSpPr/>
          <p:nvPr/>
        </p:nvSpPr>
        <p:spPr>
          <a:xfrm rot="8070122">
            <a:off x="1998470" y="3932093"/>
            <a:ext cx="5149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трелка вправо 12"/>
          <p:cNvSpPr/>
          <p:nvPr/>
        </p:nvSpPr>
        <p:spPr>
          <a:xfrm rot="3129006">
            <a:off x="3558106" y="3996844"/>
            <a:ext cx="5149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Стрелка вправо 13"/>
          <p:cNvSpPr/>
          <p:nvPr/>
        </p:nvSpPr>
        <p:spPr>
          <a:xfrm rot="19968739">
            <a:off x="4087082" y="2736137"/>
            <a:ext cx="5149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 вправо 14"/>
          <p:cNvSpPr/>
          <p:nvPr/>
        </p:nvSpPr>
        <p:spPr>
          <a:xfrm rot="9000000">
            <a:off x="4178024" y="3011209"/>
            <a:ext cx="5149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Стрелка вправо 15"/>
          <p:cNvSpPr/>
          <p:nvPr/>
        </p:nvSpPr>
        <p:spPr>
          <a:xfrm rot="12600000">
            <a:off x="7505667" y="2639962"/>
            <a:ext cx="514904" cy="248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Технології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70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/>
          <p:cNvSpPr>
            <a:spLocks noGrp="1"/>
          </p:cNvSpPr>
          <p:nvPr>
            <p:ph idx="1"/>
          </p:nvPr>
        </p:nvSpPr>
        <p:spPr>
          <a:xfrm>
            <a:off x="3444241" y="4170087"/>
            <a:ext cx="7559040" cy="2444073"/>
          </a:xfrm>
        </p:spPr>
        <p:txBody>
          <a:bodyPr>
            <a:noAutofit/>
          </a:bodyPr>
          <a:lstStyle/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Обмежена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кількість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шаблонів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Відсутність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підтримки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різних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мов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Необхідність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постійного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підключення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до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інтернету</a:t>
            </a:r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оскільки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сервіс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хмарний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0" y="266218"/>
            <a:ext cx="11308465" cy="75454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Переваги</a:t>
            </a:r>
            <a:r>
              <a:rPr lang="ru-RU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й </a:t>
            </a:r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недоліки</a:t>
            </a:r>
            <a:r>
              <a:rPr lang="ru-RU" dirty="0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 </a:t>
            </a:r>
            <a:r>
              <a:rPr lang="ru-RU" dirty="0" err="1" smtClean="0">
                <a:latin typeface="Arial" panose="020B0604020202020204" pitchFamily="34" charset="0"/>
                <a:ea typeface="Gadugi" panose="020B0502040204020203" pitchFamily="34" charset="0"/>
                <a:cs typeface="Arial" panose="020B0604020202020204" pitchFamily="34" charset="0"/>
              </a:rPr>
              <a:t>проєкту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ea typeface="Gadugi" panose="020B0502040204020203" pitchFamily="34" charset="0"/>
              <a:cs typeface="Arial" panose="020B0604020202020204" pitchFamily="34" charset="0"/>
            </a:endParaRPr>
          </a:p>
        </p:txBody>
      </p:sp>
      <p:sp>
        <p:nvSpPr>
          <p:cNvPr id="7" name="Объект 3"/>
          <p:cNvSpPr txBox="1">
            <a:spLocks/>
          </p:cNvSpPr>
          <p:nvPr/>
        </p:nvSpPr>
        <p:spPr>
          <a:xfrm>
            <a:off x="5743204" y="2999773"/>
            <a:ext cx="5046330" cy="336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uk-UA" sz="2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8" name="Объект 3"/>
          <p:cNvSpPr txBox="1">
            <a:spLocks/>
          </p:cNvSpPr>
          <p:nvPr/>
        </p:nvSpPr>
        <p:spPr>
          <a:xfrm>
            <a:off x="655319" y="1783976"/>
            <a:ext cx="7611049" cy="17669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95000"/>
              </a:lnSpc>
              <a:spcBef>
                <a:spcPts val="1400"/>
              </a:spcBef>
              <a:spcAft>
                <a:spcPts val="20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defRPr sz="1800" kern="1200" spc="1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800" dirty="0" err="1">
                <a:latin typeface="Arial" panose="020B0604020202020204" pitchFamily="34" charset="0"/>
                <a:cs typeface="Arial" panose="020B0604020202020204" pitchFamily="34" charset="0"/>
              </a:rPr>
              <a:t>І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нтуїтивно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зрозумілий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інтерфейс</a:t>
            </a:r>
            <a:endParaRPr lang="ru-RU" sz="28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Безкоштовні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шаблони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для резюме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133" y="1425998"/>
            <a:ext cx="2057401" cy="2057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 descr="Плачущий кот — Meming Wik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59" y="4170088"/>
            <a:ext cx="2541905" cy="1906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0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543</TotalTime>
  <Words>171</Words>
  <Application>Microsoft Office PowerPoint</Application>
  <PresentationFormat>Произвольный</PresentationFormat>
  <Paragraphs>41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View</vt:lpstr>
      <vt:lpstr>Resume Builder</vt:lpstr>
      <vt:lpstr>Презентация PowerPoint</vt:lpstr>
      <vt:lpstr>Наша команда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 Builderе</dc:title>
  <dc:creator>ADMIN</dc:creator>
  <cp:lastModifiedBy>Пользователь Windows</cp:lastModifiedBy>
  <cp:revision>34</cp:revision>
  <dcterms:created xsi:type="dcterms:W3CDTF">2025-01-04T12:14:10Z</dcterms:created>
  <dcterms:modified xsi:type="dcterms:W3CDTF">2025-01-10T17:22:39Z</dcterms:modified>
</cp:coreProperties>
</file>