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FFC1-5D81-48E6-AF75-DAAE7ADFC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C6D3F-04CF-4E5B-B7E7-2A143D41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BB710-A3EB-4865-80D0-9B38DEFD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F1570-A5DE-44C3-B66C-86CB4433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86363-46D8-4A93-B2B8-97C93A39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0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92B1-E57A-4423-9188-D15CCC8A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42858-7400-4B59-8E1E-AE8A97FB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90E39-4B5C-4E02-BD7F-97C051AE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0C4F8-17BE-4939-A11C-215BAA2E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67B4C-EC36-413A-93E6-1DF2563E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8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0AEE1D-154A-4C6A-ADE1-6C7788283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1A50A-06BB-4704-9EDF-2314AA06C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0B71D-07E9-4678-915E-C48A220D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D8E7A-FBCE-4E19-85BC-B5C42E13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2F6FB-8DBD-429C-A0B0-6F558D95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6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22F1D-FDB2-45AE-A834-8B32AACD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A2BF9-CF42-489A-983C-89C0F141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597B9-A9CA-430A-BC3E-8B5B808F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73B2E-D49C-4D7C-991B-DD787441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3CB57-36DD-46D1-8A15-478BCF89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7B727-157D-4A54-8FC9-9EA21FCA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261DF-659C-4EBA-9BBD-DCE49B81D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9B3B1-0408-436F-9AEA-72183452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EBE1F-9A5A-4AF7-A942-A1AAAF10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B881F-7182-4FCD-AC28-88792BD4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86040-5B94-417D-8510-A131796C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22649-EA07-4CA9-89E3-E290A87DC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90E36-5781-4EA6-8572-D21EE0CB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4BDEF-871B-45C8-9764-1664FEF8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E1D0D-B8C5-49C5-9DB8-522F1D4A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4F315-894B-4541-BC49-83CE56D5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7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C919E-F55D-4131-B669-F2AD4D41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69E2B-D015-46FB-B77C-264F4F0A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36AE84-01CE-4B36-806A-1070C5ACB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30C702-8226-4300-BD1D-201006B21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8A84FE-3512-4043-9456-9B35DAA32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863B3F-BA24-4A43-B1BE-CE965DDC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71C8C5-C980-4A5A-82F6-021D1B89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F4010B-E23E-4537-9FCE-AD231B46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0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544B9-6EEF-40EC-AE8C-B2ED1BAB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7D4DB6-5803-43DF-971E-B853586C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DCF9C-C04C-452D-B777-65C13D74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F4E51D-DF45-4795-8898-BAB16A06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E42BE-2730-4CDC-9A92-4F0AA4CF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8AD486-5848-4982-A7EE-F4B2D046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A20BF-9D68-4D7F-BE28-73FF7FD5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6B67-302E-4940-995D-2261128B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B69EC-6947-49CA-988B-B6FB4CB4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843FD-34F5-451B-80E9-1FAC3C11D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1EEC7-6DEC-46CF-8D54-4CCED6A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4F5C3-577E-48EA-A2AF-82A60A58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99CD7-B199-4395-B3E2-951C7398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6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74843-C6C4-4781-B7A6-ABC7BEA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191635-8CC2-4777-BEC5-7AEAB208E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381D6-97E1-4F43-859A-08095E698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55E74-74D9-4C25-8FD9-AE4DD357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E2281-A487-41E0-92F0-E1D47BB5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E0CA5-8322-4FE9-9E16-58281756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B77A3-0213-4971-94B2-67CD21DF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2A060-915C-43E5-B8A5-F7A098E8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DD860-BAC1-47B6-8259-071F172C8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3C37-EAC1-4205-BF38-456E876B3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7D11C-7576-4CBC-AB02-0F91A6E74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74CB0-8D8E-4125-A16A-0B727BD9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4A792-BEC6-43C8-8E8D-A01EF42D4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5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6A58733-136C-4C6B-8116-CF3DEF1A10B3}"/>
              </a:ext>
            </a:extLst>
          </p:cNvPr>
          <p:cNvSpPr/>
          <p:nvPr/>
        </p:nvSpPr>
        <p:spPr>
          <a:xfrm>
            <a:off x="469392" y="249936"/>
            <a:ext cx="10905744" cy="6370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D473D1-2E12-437D-8C5C-4719B9787EE1}"/>
              </a:ext>
            </a:extLst>
          </p:cNvPr>
          <p:cNvSpPr/>
          <p:nvPr/>
        </p:nvSpPr>
        <p:spPr>
          <a:xfrm>
            <a:off x="633984" y="1057656"/>
            <a:ext cx="8577072" cy="450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79A24A-E57B-4322-9617-83E01F357190}"/>
              </a:ext>
            </a:extLst>
          </p:cNvPr>
          <p:cNvSpPr txBox="1"/>
          <p:nvPr/>
        </p:nvSpPr>
        <p:spPr>
          <a:xfrm>
            <a:off x="633984" y="1057656"/>
            <a:ext cx="22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Java Runtime Area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563E5DC-B08C-4F3D-A7C2-0F1DE2529A04}"/>
              </a:ext>
            </a:extLst>
          </p:cNvPr>
          <p:cNvGrpSpPr/>
          <p:nvPr/>
        </p:nvGrpSpPr>
        <p:grpSpPr>
          <a:xfrm>
            <a:off x="4054581" y="3184624"/>
            <a:ext cx="4786413" cy="2278737"/>
            <a:chOff x="5132832" y="3029712"/>
            <a:chExt cx="5023104" cy="27492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C53E36F-644A-4147-9004-21FE9157FC92}"/>
                </a:ext>
              </a:extLst>
            </p:cNvPr>
            <p:cNvSpPr/>
            <p:nvPr/>
          </p:nvSpPr>
          <p:spPr>
            <a:xfrm>
              <a:off x="5132832" y="3029712"/>
              <a:ext cx="5023104" cy="27492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FE5DC4-A429-495A-ABCE-FD0028CFF2CC}"/>
                </a:ext>
              </a:extLst>
            </p:cNvPr>
            <p:cNvSpPr txBox="1"/>
            <p:nvPr/>
          </p:nvSpPr>
          <p:spPr>
            <a:xfrm>
              <a:off x="5132832" y="3029712"/>
              <a:ext cx="232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Heap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392AB6-BD8E-432E-861F-9E37DF28896F}"/>
              </a:ext>
            </a:extLst>
          </p:cNvPr>
          <p:cNvGrpSpPr/>
          <p:nvPr/>
        </p:nvGrpSpPr>
        <p:grpSpPr>
          <a:xfrm>
            <a:off x="902618" y="3183733"/>
            <a:ext cx="2857906" cy="2278737"/>
            <a:chOff x="5132832" y="3029712"/>
            <a:chExt cx="5023104" cy="27492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C69944-E56A-4955-AF8C-43260F7413F2}"/>
                </a:ext>
              </a:extLst>
            </p:cNvPr>
            <p:cNvSpPr/>
            <p:nvPr/>
          </p:nvSpPr>
          <p:spPr>
            <a:xfrm>
              <a:off x="5132832" y="3029712"/>
              <a:ext cx="5023104" cy="27492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A687E95-42D2-402E-8DDD-17E570AE774E}"/>
                </a:ext>
              </a:extLst>
            </p:cNvPr>
            <p:cNvSpPr txBox="1"/>
            <p:nvPr/>
          </p:nvSpPr>
          <p:spPr>
            <a:xfrm>
              <a:off x="5132832" y="3029712"/>
              <a:ext cx="2328672" cy="445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VM Stack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003E106-BF33-4434-B07B-DE9C911BDEE3}"/>
              </a:ext>
            </a:extLst>
          </p:cNvPr>
          <p:cNvSpPr/>
          <p:nvPr/>
        </p:nvSpPr>
        <p:spPr>
          <a:xfrm>
            <a:off x="4019822" y="2142744"/>
            <a:ext cx="2817245" cy="70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8965D1-91CC-4689-92A4-D49AACDFCF4B}"/>
              </a:ext>
            </a:extLst>
          </p:cNvPr>
          <p:cNvSpPr txBox="1"/>
          <p:nvPr/>
        </p:nvSpPr>
        <p:spPr>
          <a:xfrm>
            <a:off x="4019822" y="2145322"/>
            <a:ext cx="132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026CC0-030A-4B67-B23A-8631F6214A80}"/>
              </a:ext>
            </a:extLst>
          </p:cNvPr>
          <p:cNvSpPr txBox="1"/>
          <p:nvPr/>
        </p:nvSpPr>
        <p:spPr>
          <a:xfrm>
            <a:off x="5659900" y="3427997"/>
            <a:ext cx="202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Xmx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 err="1"/>
              <a:t>Xms</a:t>
            </a:r>
            <a:endParaRPr lang="en-US" altLang="zh-CN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A3AE61-2C38-4A02-BA88-12B3A0ED1E4C}"/>
              </a:ext>
            </a:extLst>
          </p:cNvPr>
          <p:cNvSpPr/>
          <p:nvPr/>
        </p:nvSpPr>
        <p:spPr>
          <a:xfrm>
            <a:off x="9512807" y="1057656"/>
            <a:ext cx="1764791" cy="20634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5366DD-764E-4376-947F-222A5B304E7D}"/>
              </a:ext>
            </a:extLst>
          </p:cNvPr>
          <p:cNvSpPr/>
          <p:nvPr/>
        </p:nvSpPr>
        <p:spPr>
          <a:xfrm>
            <a:off x="9512808" y="3858768"/>
            <a:ext cx="1764792" cy="1700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77282-9CDF-4EC8-BFF8-CB090E401282}"/>
              </a:ext>
            </a:extLst>
          </p:cNvPr>
          <p:cNvSpPr txBox="1"/>
          <p:nvPr/>
        </p:nvSpPr>
        <p:spPr>
          <a:xfrm>
            <a:off x="9480746" y="1061389"/>
            <a:ext cx="132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Metaspace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426892-5981-4823-BE41-547C0BDA54DA}"/>
              </a:ext>
            </a:extLst>
          </p:cNvPr>
          <p:cNvSpPr/>
          <p:nvPr/>
        </p:nvSpPr>
        <p:spPr>
          <a:xfrm>
            <a:off x="4191464" y="3930005"/>
            <a:ext cx="990136" cy="1371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DCFCAF-2662-496A-88A4-76F7E19CC0BC}"/>
              </a:ext>
            </a:extLst>
          </p:cNvPr>
          <p:cNvSpPr txBox="1"/>
          <p:nvPr/>
        </p:nvSpPr>
        <p:spPr>
          <a:xfrm>
            <a:off x="4191464" y="3914888"/>
            <a:ext cx="99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Young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263BBE-6243-4E68-A098-D20A23B19598}"/>
              </a:ext>
            </a:extLst>
          </p:cNvPr>
          <p:cNvSpPr txBox="1"/>
          <p:nvPr/>
        </p:nvSpPr>
        <p:spPr>
          <a:xfrm>
            <a:off x="4191464" y="4444155"/>
            <a:ext cx="99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Xmn</a:t>
            </a:r>
            <a:endParaRPr lang="en-US" altLang="zh-CN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CA3AE0-FB44-484F-AD82-EAB4EB243E6D}"/>
              </a:ext>
            </a:extLst>
          </p:cNvPr>
          <p:cNvSpPr/>
          <p:nvPr/>
        </p:nvSpPr>
        <p:spPr>
          <a:xfrm>
            <a:off x="962214" y="3756594"/>
            <a:ext cx="1573722" cy="1609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F4DBF93-0925-4D1E-B0F0-9D94566EEB57}"/>
              </a:ext>
            </a:extLst>
          </p:cNvPr>
          <p:cNvSpPr txBox="1"/>
          <p:nvPr/>
        </p:nvSpPr>
        <p:spPr>
          <a:xfrm>
            <a:off x="9463643" y="3840822"/>
            <a:ext cx="18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Direct 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66A24E-E331-4CF9-B557-0ADD36BBEAE9}"/>
              </a:ext>
            </a:extLst>
          </p:cNvPr>
          <p:cNvSpPr txBox="1"/>
          <p:nvPr/>
        </p:nvSpPr>
        <p:spPr>
          <a:xfrm>
            <a:off x="633984" y="260670"/>
            <a:ext cx="22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RAM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4B5E198-A1BB-45F3-8413-1C9735DF72A8}"/>
              </a:ext>
            </a:extLst>
          </p:cNvPr>
          <p:cNvGrpSpPr/>
          <p:nvPr/>
        </p:nvGrpSpPr>
        <p:grpSpPr>
          <a:xfrm>
            <a:off x="1037871" y="4251349"/>
            <a:ext cx="1030715" cy="1050256"/>
            <a:chOff x="1099769" y="4967708"/>
            <a:chExt cx="1095856" cy="1116632"/>
          </a:xfrm>
        </p:grpSpPr>
        <p:sp>
          <p:nvSpPr>
            <p:cNvPr id="16" name="流程图: 多文档 15">
              <a:extLst>
                <a:ext uri="{FF2B5EF4-FFF2-40B4-BE49-F238E27FC236}">
                  <a16:creationId xmlns:a16="http://schemas.microsoft.com/office/drawing/2014/main" id="{53D6FA1D-7CF1-4A49-97EE-F43DA947EE30}"/>
                </a:ext>
              </a:extLst>
            </p:cNvPr>
            <p:cNvSpPr/>
            <p:nvPr/>
          </p:nvSpPr>
          <p:spPr>
            <a:xfrm>
              <a:off x="1144941" y="4967708"/>
              <a:ext cx="1050684" cy="1116632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3BC1330-84E5-4307-A61E-AAE8405B9666}"/>
                </a:ext>
              </a:extLst>
            </p:cNvPr>
            <p:cNvSpPr txBox="1"/>
            <p:nvPr/>
          </p:nvSpPr>
          <p:spPr>
            <a:xfrm>
              <a:off x="1099769" y="5140856"/>
              <a:ext cx="968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Frame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D0A754E-663C-40E9-90B1-A44325D254E8}"/>
              </a:ext>
            </a:extLst>
          </p:cNvPr>
          <p:cNvSpPr txBox="1"/>
          <p:nvPr/>
        </p:nvSpPr>
        <p:spPr>
          <a:xfrm>
            <a:off x="962214" y="3746089"/>
            <a:ext cx="9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Thread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4A4C48-AAD8-4AF1-BBF2-1EEDE619CEBC}"/>
              </a:ext>
            </a:extLst>
          </p:cNvPr>
          <p:cNvSpPr txBox="1"/>
          <p:nvPr/>
        </p:nvSpPr>
        <p:spPr>
          <a:xfrm>
            <a:off x="2036540" y="4358666"/>
            <a:ext cx="61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Xss</a:t>
            </a:r>
            <a:endParaRPr lang="zh-CN" altLang="en-US" b="1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C623677-5187-461D-B859-F29155E72EA0}"/>
              </a:ext>
            </a:extLst>
          </p:cNvPr>
          <p:cNvGrpSpPr/>
          <p:nvPr/>
        </p:nvGrpSpPr>
        <p:grpSpPr>
          <a:xfrm>
            <a:off x="902210" y="2123179"/>
            <a:ext cx="2881470" cy="761770"/>
            <a:chOff x="5132832" y="3029712"/>
            <a:chExt cx="5023104" cy="274929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A7FE94E-348B-40B1-9329-0F9AB12A487B}"/>
                </a:ext>
              </a:extLst>
            </p:cNvPr>
            <p:cNvSpPr/>
            <p:nvPr/>
          </p:nvSpPr>
          <p:spPr>
            <a:xfrm>
              <a:off x="5132832" y="3029712"/>
              <a:ext cx="5023104" cy="27492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569B9F8-4F39-4364-AB85-47D238D8FD3F}"/>
                </a:ext>
              </a:extLst>
            </p:cNvPr>
            <p:cNvSpPr txBox="1"/>
            <p:nvPr/>
          </p:nvSpPr>
          <p:spPr>
            <a:xfrm>
              <a:off x="5132832" y="3029712"/>
              <a:ext cx="4356990" cy="133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Native Method Stack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69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Sun</dc:creator>
  <cp:lastModifiedBy>Meng Sun</cp:lastModifiedBy>
  <cp:revision>16</cp:revision>
  <dcterms:created xsi:type="dcterms:W3CDTF">2021-01-07T14:15:09Z</dcterms:created>
  <dcterms:modified xsi:type="dcterms:W3CDTF">2021-01-14T13:45:38Z</dcterms:modified>
</cp:coreProperties>
</file>