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9" r:id="rId5"/>
    <p:sldId id="261" r:id="rId6"/>
    <p:sldId id="297" r:id="rId7"/>
    <p:sldId id="264" r:id="rId8"/>
    <p:sldId id="289" r:id="rId9"/>
    <p:sldId id="315" r:id="rId10"/>
    <p:sldId id="316" r:id="rId11"/>
    <p:sldId id="317" r:id="rId12"/>
    <p:sldId id="284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176452" y="2548788"/>
            <a:ext cx="620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44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二维码代码实现</a:t>
            </a:r>
            <a:endParaRPr lang="zh-CN" altLang="en-US" sz="44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1400" y="4198782"/>
            <a:ext cx="2338705" cy="345440"/>
          </a:xfrm>
          <a:prstGeom prst="rect">
            <a:avLst/>
          </a:prstGeom>
          <a:noFill/>
          <a:ln>
            <a:solidFill>
              <a:srgbClr val="38398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8398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79126" y="4198782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汇报人：孙苗苗</a:t>
            </a:r>
            <a:endParaRPr lang="zh-CN" altLang="en-US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25870" y="4271104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437110" y="4269150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057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charset="0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55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简易的在线二维码生成器</a:t>
            </a:r>
            <a:endParaRPr lang="zh-CN" altLang="en-US" sz="36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4485" y="2171065"/>
            <a:ext cx="2424430" cy="330073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67650" y="2171065"/>
            <a:ext cx="2516505" cy="3300730"/>
          </a:xfrm>
          <a:prstGeom prst="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48155" y="3007360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charset="-122"/>
                <a:sym typeface="+mn-ea"/>
              </a:rPr>
              <a:t>Lorme ipsum dolor sit,consectetur adipsiicing elit.Lorme ipsum dolor sit,consectetur adipsiicing elit.</a:t>
            </a:r>
            <a:endParaRPr lang="en-US" altLang="zh-CN" sz="10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charset="-122"/>
                <a:sym typeface="+mn-ea"/>
              </a:rPr>
              <a:t>Lorme ipsum dolor sit,consectetur adipsiicing elit.Lorme ipsum dolor sit,consectetur adipsiicing elit.</a:t>
            </a:r>
            <a:endParaRPr lang="en-US" altLang="zh-CN" sz="10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518920" y="2654935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charset="-122"/>
                <a:cs typeface="Oswald Light"/>
                <a:sym typeface="+mn-ea"/>
              </a:rPr>
              <a:t>KEYWORD</a:t>
            </a:r>
            <a:endParaRPr lang="en-US" altLang="zh-CN" sz="1600" b="1" spc="42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charset="0"/>
              <a:ea typeface="微软雅黑" panose="020B0503020204020204" charset="-122"/>
              <a:cs typeface="Oswald Light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67040" y="3107055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charset="-122"/>
                <a:sym typeface="+mn-ea"/>
              </a:rPr>
              <a:t>Lorme ipsum dolor sit,consectetur adipsiicing elit.Lorme ipsum dolor sit,consectetur adipsiicing elit.</a:t>
            </a:r>
            <a:endParaRPr lang="en-US" altLang="zh-CN" sz="10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charset="-122"/>
                <a:sym typeface="+mn-ea"/>
              </a:rPr>
              <a:t>Lorme ipsum dolor sit,consectetur adipsiicing elit.Lorme ipsum dolor sit,consectetur adipsiicing elit.</a:t>
            </a:r>
            <a:endParaRPr lang="en-US" altLang="zh-CN" sz="10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TextBox 1210"/>
          <p:cNvSpPr/>
          <p:nvPr/>
        </p:nvSpPr>
        <p:spPr>
          <a:xfrm>
            <a:off x="7837805" y="2754630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charset="-122"/>
                <a:cs typeface="Oswald Light"/>
                <a:sym typeface="+mn-ea"/>
              </a:rPr>
              <a:t>KEYWORD</a:t>
            </a:r>
            <a:endParaRPr lang="en-US" altLang="zh-CN" sz="1600" b="1" spc="42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charset="0"/>
              <a:ea typeface="微软雅黑" panose="020B0503020204020204" charset="-122"/>
              <a:cs typeface="Oswald Light"/>
              <a:sym typeface="+mn-ea"/>
            </a:endParaRPr>
          </a:p>
        </p:txBody>
      </p:sp>
      <p:sp>
        <p:nvSpPr>
          <p:cNvPr id="21" name="TextBox 1210"/>
          <p:cNvSpPr/>
          <p:nvPr/>
        </p:nvSpPr>
        <p:spPr>
          <a:xfrm>
            <a:off x="2850515" y="5855335"/>
            <a:ext cx="6195695" cy="2139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charset="-122"/>
                <a:sym typeface="+mn-ea"/>
              </a:rPr>
              <a:t>Lorme ipsum dolor sit,consectetur adipsiicing elit.Lorme ipsum dolor sit,consectetur adipsiicing elit.</a:t>
            </a:r>
            <a:endParaRPr lang="en-US" altLang="zh-CN" sz="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459740"/>
            <a:ext cx="10655935" cy="5937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  <a:endParaRPr lang="en-US" altLang="zh-CN" sz="88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>
              <a:ln>
                <a:noFill/>
              </a:ln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495" y="1546225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二维码代码实现方法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355" y="171386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01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7355" y="270827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02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7354" y="3803638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03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0495" y="2602230"/>
            <a:ext cx="420116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jquery-qrcode(javascript)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495" y="3690609"/>
            <a:ext cx="3561182" cy="809625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简易的在线二维码生成器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0495" y="4554220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  <a:endParaRPr lang="en-US" altLang="zh-CN" sz="1150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二维码代码实现方法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/>
          <p:nvPr>
            <p:custDataLst>
              <p:tags r:id="rId1"/>
            </p:custDataLst>
          </p:nvPr>
        </p:nvSpPr>
        <p:spPr>
          <a:xfrm>
            <a:off x="4539794" y="3174151"/>
            <a:ext cx="1235038" cy="1064688"/>
          </a:xfrm>
          <a:prstGeom prst="hexagon">
            <a:avLst/>
          </a:prstGeom>
          <a:gradFill>
            <a:gsLst>
              <a:gs pos="0">
                <a:srgbClr val="48D0B9">
                  <a:lumMod val="60000"/>
                  <a:lumOff val="40000"/>
                </a:srgbClr>
              </a:gs>
              <a:gs pos="64000">
                <a:srgbClr val="48D0B9"/>
              </a:gs>
            </a:gsLst>
            <a:lin ang="3600000" scaled="0"/>
          </a:gradFill>
          <a:ln>
            <a:solidFill>
              <a:sysClr val="window" lastClr="FFFFFF"/>
            </a:solidFill>
          </a:ln>
          <a:effectLst>
            <a:outerShdw blurRad="127000" dist="38100" dir="4020000" sx="98000" sy="98000" algn="ctr" rotWithShape="0">
              <a:srgbClr val="3A3A3A">
                <a:alpha val="93000"/>
              </a:srgbClr>
            </a:outerShdw>
          </a:effectLst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flipV="1">
            <a:off x="4703671" y="3548455"/>
            <a:ext cx="878160" cy="584806"/>
          </a:xfrm>
          <a:custGeom>
            <a:avLst/>
            <a:gdLst>
              <a:gd name="connsiteX0" fmla="*/ 197982 w 918638"/>
              <a:gd name="connsiteY0" fmla="*/ 0 h 611762"/>
              <a:gd name="connsiteX1" fmla="*/ 720656 w 918638"/>
              <a:gd name="connsiteY1" fmla="*/ 0 h 611762"/>
              <a:gd name="connsiteX2" fmla="*/ 918638 w 918638"/>
              <a:gd name="connsiteY2" fmla="*/ 395965 h 611762"/>
              <a:gd name="connsiteX3" fmla="*/ 810740 w 918638"/>
              <a:gd name="connsiteY3" fmla="*/ 611762 h 611762"/>
              <a:gd name="connsiteX4" fmla="*/ 107899 w 918638"/>
              <a:gd name="connsiteY4" fmla="*/ 611762 h 611762"/>
              <a:gd name="connsiteX5" fmla="*/ 0 w 918638"/>
              <a:gd name="connsiteY5" fmla="*/ 395965 h 61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638" h="611762">
                <a:moveTo>
                  <a:pt x="197982" y="0"/>
                </a:moveTo>
                <a:lnTo>
                  <a:pt x="720656" y="0"/>
                </a:lnTo>
                <a:lnTo>
                  <a:pt x="918638" y="395965"/>
                </a:lnTo>
                <a:lnTo>
                  <a:pt x="810740" y="611762"/>
                </a:lnTo>
                <a:lnTo>
                  <a:pt x="107899" y="611762"/>
                </a:lnTo>
                <a:lnTo>
                  <a:pt x="0" y="395965"/>
                </a:lnTo>
                <a:close/>
              </a:path>
            </a:pathLst>
          </a:custGeom>
          <a:solidFill>
            <a:sysClr val="window" lastClr="FFFFFF"/>
          </a:solidFill>
          <a:ln>
            <a:solidFill>
              <a:sysClr val="window" lastClr="FFFFFF"/>
            </a:solidFill>
          </a:ln>
          <a:effectLst>
            <a:outerShdw blurRad="127000" dist="38100" dir="4020000" sx="98000" sy="98000" algn="ctr" rotWithShape="0">
              <a:srgbClr val="3A3A3A"/>
            </a:outerShdw>
          </a:effectLst>
          <a:scene3d>
            <a:camera prst="orthographicFront"/>
            <a:lightRig rig="threePt" dir="t"/>
          </a:scene3d>
          <a:sp3d>
            <a:bevelT w="25400" h="12700"/>
          </a:sp3d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5" name="六边形 14"/>
          <p:cNvSpPr/>
          <p:nvPr>
            <p:custDataLst>
              <p:tags r:id="rId3"/>
            </p:custDataLst>
          </p:nvPr>
        </p:nvSpPr>
        <p:spPr>
          <a:xfrm>
            <a:off x="5602865" y="2502545"/>
            <a:ext cx="1235038" cy="1064688"/>
          </a:xfrm>
          <a:prstGeom prst="hexagon">
            <a:avLst/>
          </a:prstGeom>
          <a:gradFill>
            <a:gsLst>
              <a:gs pos="0">
                <a:srgbClr val="2DBCEF">
                  <a:lumMod val="60000"/>
                  <a:lumOff val="40000"/>
                </a:srgbClr>
              </a:gs>
              <a:gs pos="64000">
                <a:srgbClr val="2DBCEF"/>
              </a:gs>
            </a:gsLst>
            <a:lin ang="3600000" scaled="0"/>
          </a:gradFill>
          <a:ln>
            <a:solidFill>
              <a:sysClr val="window" lastClr="FFFFFF"/>
            </a:solidFill>
          </a:ln>
          <a:effectLst>
            <a:outerShdw blurRad="127000" dist="38100" dir="4020000" sx="98000" sy="98000" algn="ctr" rotWithShape="0">
              <a:srgbClr val="3A3A3A">
                <a:alpha val="93000"/>
              </a:srgbClr>
            </a:outerShdw>
          </a:effectLst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>
            <p:custDataLst>
              <p:tags r:id="rId4"/>
            </p:custDataLst>
          </p:nvPr>
        </p:nvSpPr>
        <p:spPr>
          <a:xfrm>
            <a:off x="5781304" y="2589345"/>
            <a:ext cx="878160" cy="584806"/>
          </a:xfrm>
          <a:custGeom>
            <a:avLst/>
            <a:gdLst>
              <a:gd name="connsiteX0" fmla="*/ 197982 w 918638"/>
              <a:gd name="connsiteY0" fmla="*/ 0 h 611762"/>
              <a:gd name="connsiteX1" fmla="*/ 720656 w 918638"/>
              <a:gd name="connsiteY1" fmla="*/ 0 h 611762"/>
              <a:gd name="connsiteX2" fmla="*/ 918638 w 918638"/>
              <a:gd name="connsiteY2" fmla="*/ 395965 h 611762"/>
              <a:gd name="connsiteX3" fmla="*/ 810740 w 918638"/>
              <a:gd name="connsiteY3" fmla="*/ 611762 h 611762"/>
              <a:gd name="connsiteX4" fmla="*/ 107899 w 918638"/>
              <a:gd name="connsiteY4" fmla="*/ 611762 h 611762"/>
              <a:gd name="connsiteX5" fmla="*/ 0 w 918638"/>
              <a:gd name="connsiteY5" fmla="*/ 395965 h 61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638" h="611762">
                <a:moveTo>
                  <a:pt x="197982" y="0"/>
                </a:moveTo>
                <a:lnTo>
                  <a:pt x="720656" y="0"/>
                </a:lnTo>
                <a:lnTo>
                  <a:pt x="918638" y="395965"/>
                </a:lnTo>
                <a:lnTo>
                  <a:pt x="810740" y="611762"/>
                </a:lnTo>
                <a:lnTo>
                  <a:pt x="107899" y="611762"/>
                </a:lnTo>
                <a:lnTo>
                  <a:pt x="0" y="395965"/>
                </a:lnTo>
                <a:close/>
              </a:path>
            </a:pathLst>
          </a:custGeom>
          <a:solidFill>
            <a:sysClr val="window" lastClr="FFFFFF"/>
          </a:solidFill>
          <a:ln>
            <a:solidFill>
              <a:sysClr val="window" lastClr="FFFFFF"/>
            </a:solidFill>
          </a:ln>
          <a:effectLst>
            <a:outerShdw blurRad="127000" dist="38100" dir="4020000" sx="98000" sy="98000" algn="ctr" rotWithShape="0">
              <a:srgbClr val="3A3A3A"/>
            </a:outerShdw>
          </a:effectLst>
          <a:scene3d>
            <a:camera prst="orthographicFront"/>
            <a:lightRig rig="threePt" dir="t"/>
          </a:scene3d>
          <a:sp3d>
            <a:bevelT w="25400" h="12700"/>
          </a:sp3d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7" name="六边形 16"/>
          <p:cNvSpPr/>
          <p:nvPr>
            <p:custDataLst>
              <p:tags r:id="rId5"/>
            </p:custDataLst>
          </p:nvPr>
        </p:nvSpPr>
        <p:spPr>
          <a:xfrm>
            <a:off x="6659464" y="3174151"/>
            <a:ext cx="1235038" cy="1064688"/>
          </a:xfrm>
          <a:prstGeom prst="hexagon">
            <a:avLst/>
          </a:prstGeom>
          <a:gradFill>
            <a:gsLst>
              <a:gs pos="0">
                <a:srgbClr val="6D82D1">
                  <a:lumMod val="60000"/>
                  <a:lumOff val="40000"/>
                </a:srgbClr>
              </a:gs>
              <a:gs pos="64000">
                <a:srgbClr val="6D82D1"/>
              </a:gs>
            </a:gsLst>
            <a:lin ang="3600000" scaled="0"/>
          </a:gradFill>
          <a:ln>
            <a:solidFill>
              <a:sysClr val="window" lastClr="FFFFFF"/>
            </a:solidFill>
          </a:ln>
          <a:effectLst>
            <a:outerShdw blurRad="127000" dist="38100" dir="4020000" sx="98000" sy="98000" algn="ctr" rotWithShape="0">
              <a:srgbClr val="3A3A3A">
                <a:alpha val="93000"/>
              </a:srgbClr>
            </a:outerShdw>
          </a:effectLst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6"/>
            </p:custDataLst>
          </p:nvPr>
        </p:nvSpPr>
        <p:spPr>
          <a:xfrm flipV="1">
            <a:off x="6823341" y="3548455"/>
            <a:ext cx="878160" cy="584806"/>
          </a:xfrm>
          <a:custGeom>
            <a:avLst/>
            <a:gdLst>
              <a:gd name="connsiteX0" fmla="*/ 197982 w 918638"/>
              <a:gd name="connsiteY0" fmla="*/ 0 h 611762"/>
              <a:gd name="connsiteX1" fmla="*/ 720656 w 918638"/>
              <a:gd name="connsiteY1" fmla="*/ 0 h 611762"/>
              <a:gd name="connsiteX2" fmla="*/ 918638 w 918638"/>
              <a:gd name="connsiteY2" fmla="*/ 395965 h 611762"/>
              <a:gd name="connsiteX3" fmla="*/ 810740 w 918638"/>
              <a:gd name="connsiteY3" fmla="*/ 611762 h 611762"/>
              <a:gd name="connsiteX4" fmla="*/ 107899 w 918638"/>
              <a:gd name="connsiteY4" fmla="*/ 611762 h 611762"/>
              <a:gd name="connsiteX5" fmla="*/ 0 w 918638"/>
              <a:gd name="connsiteY5" fmla="*/ 395965 h 61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638" h="611762">
                <a:moveTo>
                  <a:pt x="197982" y="0"/>
                </a:moveTo>
                <a:lnTo>
                  <a:pt x="720656" y="0"/>
                </a:lnTo>
                <a:lnTo>
                  <a:pt x="918638" y="395965"/>
                </a:lnTo>
                <a:lnTo>
                  <a:pt x="810740" y="611762"/>
                </a:lnTo>
                <a:lnTo>
                  <a:pt x="107899" y="611762"/>
                </a:lnTo>
                <a:lnTo>
                  <a:pt x="0" y="395965"/>
                </a:lnTo>
                <a:close/>
              </a:path>
            </a:pathLst>
          </a:custGeom>
          <a:solidFill>
            <a:sysClr val="window" lastClr="FFFFFF"/>
          </a:solidFill>
          <a:ln>
            <a:solidFill>
              <a:sysClr val="window" lastClr="FFFFFF"/>
            </a:solidFill>
          </a:ln>
          <a:effectLst>
            <a:outerShdw blurRad="127000" dist="38100" dir="4020000" sx="98000" sy="98000" algn="ctr" rotWithShape="0">
              <a:srgbClr val="3A3A3A"/>
            </a:outerShdw>
          </a:effectLst>
          <a:scene3d>
            <a:camera prst="orthographicFront"/>
            <a:lightRig rig="threePt" dir="t"/>
          </a:scene3d>
          <a:sp3d>
            <a:bevelT w="25400" h="12700"/>
          </a:sp3d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9" name="KSO_Shape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4980838" y="3659274"/>
            <a:ext cx="352949" cy="347655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</p:spPr>
        <p:txBody>
          <a:bodyPr anchor="ctr" anchorCtr="1">
            <a:normAutofit fontScale="97500" lnSpcReduction="10000"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0" name="KSO_Shape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043909" y="2730863"/>
            <a:ext cx="352949" cy="301771"/>
          </a:xfrm>
          <a:custGeom>
            <a:avLst/>
            <a:gdLst>
              <a:gd name="T0" fmla="*/ 2147483646 w 6175"/>
              <a:gd name="T1" fmla="*/ 2147483646 h 5279"/>
              <a:gd name="T2" fmla="*/ 2147483646 w 6175"/>
              <a:gd name="T3" fmla="*/ 2147483646 h 5279"/>
              <a:gd name="T4" fmla="*/ 2147483646 w 6175"/>
              <a:gd name="T5" fmla="*/ 2147483646 h 5279"/>
              <a:gd name="T6" fmla="*/ 2147483646 w 6175"/>
              <a:gd name="T7" fmla="*/ 2147483646 h 5279"/>
              <a:gd name="T8" fmla="*/ 2147483646 w 6175"/>
              <a:gd name="T9" fmla="*/ 2147483646 h 5279"/>
              <a:gd name="T10" fmla="*/ 2147483646 w 6175"/>
              <a:gd name="T11" fmla="*/ 2147483646 h 5279"/>
              <a:gd name="T12" fmla="*/ 2147483646 w 6175"/>
              <a:gd name="T13" fmla="*/ 2147483646 h 5279"/>
              <a:gd name="T14" fmla="*/ 2147483646 w 6175"/>
              <a:gd name="T15" fmla="*/ 2147483646 h 5279"/>
              <a:gd name="T16" fmla="*/ 2147483646 w 6175"/>
              <a:gd name="T17" fmla="*/ 2147483646 h 5279"/>
              <a:gd name="T18" fmla="*/ 2147483646 w 6175"/>
              <a:gd name="T19" fmla="*/ 2147483646 h 5279"/>
              <a:gd name="T20" fmla="*/ 2147483646 w 6175"/>
              <a:gd name="T21" fmla="*/ 2147483646 h 5279"/>
              <a:gd name="T22" fmla="*/ 2147483646 w 6175"/>
              <a:gd name="T23" fmla="*/ 2147483646 h 5279"/>
              <a:gd name="T24" fmla="*/ 2147483646 w 6175"/>
              <a:gd name="T25" fmla="*/ 2147483646 h 5279"/>
              <a:gd name="T26" fmla="*/ 2147483646 w 6175"/>
              <a:gd name="T27" fmla="*/ 2147483646 h 5279"/>
              <a:gd name="T28" fmla="*/ 2147483646 w 6175"/>
              <a:gd name="T29" fmla="*/ 646285825 h 5279"/>
              <a:gd name="T30" fmla="*/ 2147483646 w 6175"/>
              <a:gd name="T31" fmla="*/ 176302938 h 5279"/>
              <a:gd name="T32" fmla="*/ 2147483646 w 6175"/>
              <a:gd name="T33" fmla="*/ 0 h 5279"/>
              <a:gd name="T34" fmla="*/ 2147483646 w 6175"/>
              <a:gd name="T35" fmla="*/ 176302938 h 5279"/>
              <a:gd name="T36" fmla="*/ 2147483646 w 6175"/>
              <a:gd name="T37" fmla="*/ 763852897 h 5279"/>
              <a:gd name="T38" fmla="*/ 2147483646 w 6175"/>
              <a:gd name="T39" fmla="*/ 2147483646 h 5279"/>
              <a:gd name="T40" fmla="*/ 2147483646 w 6175"/>
              <a:gd name="T41" fmla="*/ 2147483646 h 5279"/>
              <a:gd name="T42" fmla="*/ 2147483646 w 6175"/>
              <a:gd name="T43" fmla="*/ 2147483646 h 5279"/>
              <a:gd name="T44" fmla="*/ 2147483646 w 6175"/>
              <a:gd name="T45" fmla="*/ 2147483646 h 5279"/>
              <a:gd name="T46" fmla="*/ 2147483646 w 6175"/>
              <a:gd name="T47" fmla="*/ 2147483646 h 5279"/>
              <a:gd name="T48" fmla="*/ 2147483646 w 6175"/>
              <a:gd name="T49" fmla="*/ 2147483646 h 5279"/>
              <a:gd name="T50" fmla="*/ 2147483646 w 6175"/>
              <a:gd name="T51" fmla="*/ 2147483646 h 5279"/>
              <a:gd name="T52" fmla="*/ 2147483646 w 6175"/>
              <a:gd name="T53" fmla="*/ 2147483646 h 5279"/>
              <a:gd name="T54" fmla="*/ 2147483646 w 6175"/>
              <a:gd name="T55" fmla="*/ 2147483646 h 5279"/>
              <a:gd name="T56" fmla="*/ 2147483646 w 6175"/>
              <a:gd name="T57" fmla="*/ 2147483646 h 5279"/>
              <a:gd name="T58" fmla="*/ 2147483646 w 6175"/>
              <a:gd name="T59" fmla="*/ 2147483646 h 5279"/>
              <a:gd name="T60" fmla="*/ 2147483646 w 6175"/>
              <a:gd name="T61" fmla="*/ 2147483646 h 5279"/>
              <a:gd name="T62" fmla="*/ 2147483646 w 6175"/>
              <a:gd name="T63" fmla="*/ 2147483646 h 5279"/>
              <a:gd name="T64" fmla="*/ 2147483646 w 6175"/>
              <a:gd name="T65" fmla="*/ 2147483646 h 5279"/>
              <a:gd name="T66" fmla="*/ 0 w 6175"/>
              <a:gd name="T67" fmla="*/ 2147483646 h 5279"/>
              <a:gd name="T68" fmla="*/ 176166070 w 6175"/>
              <a:gd name="T69" fmla="*/ 2147483646 h 5279"/>
              <a:gd name="T70" fmla="*/ 763386717 w 6175"/>
              <a:gd name="T71" fmla="*/ 2147483646 h 5279"/>
              <a:gd name="T72" fmla="*/ 1644217377 w 6175"/>
              <a:gd name="T73" fmla="*/ 2147483646 h 5279"/>
              <a:gd name="T74" fmla="*/ 2147483646 w 6175"/>
              <a:gd name="T75" fmla="*/ 2147483646 h 5279"/>
              <a:gd name="T76" fmla="*/ 2147483646 w 6175"/>
              <a:gd name="T77" fmla="*/ 2147483646 h 5279"/>
              <a:gd name="T78" fmla="*/ 2147483646 w 6175"/>
              <a:gd name="T79" fmla="*/ 2147483646 h 5279"/>
              <a:gd name="T80" fmla="*/ 2147483646 w 6175"/>
              <a:gd name="T81" fmla="*/ 2147483646 h 5279"/>
              <a:gd name="T82" fmla="*/ 2147483646 w 6175"/>
              <a:gd name="T83" fmla="*/ 2147483646 h 5279"/>
              <a:gd name="T84" fmla="*/ 2147483646 w 6175"/>
              <a:gd name="T85" fmla="*/ 2147483646 h 5279"/>
              <a:gd name="T86" fmla="*/ 2147483646 w 6175"/>
              <a:gd name="T87" fmla="*/ 2147483646 h 5279"/>
              <a:gd name="T88" fmla="*/ 2147483646 w 6175"/>
              <a:gd name="T89" fmla="*/ 2147483646 h 5279"/>
              <a:gd name="T90" fmla="*/ 2147483646 w 6175"/>
              <a:gd name="T91" fmla="*/ 2147483646 h 5279"/>
              <a:gd name="T92" fmla="*/ 2147483646 w 6175"/>
              <a:gd name="T93" fmla="*/ 2147483646 h 5279"/>
              <a:gd name="T94" fmla="*/ 2147483646 w 6175"/>
              <a:gd name="T95" fmla="*/ 2147483646 h 5279"/>
              <a:gd name="T96" fmla="*/ 2147483646 w 6175"/>
              <a:gd name="T97" fmla="*/ 2147483646 h 5279"/>
              <a:gd name="T98" fmla="*/ 2147483646 w 6175"/>
              <a:gd name="T99" fmla="*/ 2147483646 h 5279"/>
              <a:gd name="T100" fmla="*/ 2147483646 w 6175"/>
              <a:gd name="T101" fmla="*/ 2147483646 h 5279"/>
              <a:gd name="T102" fmla="*/ 2147483646 w 6175"/>
              <a:gd name="T103" fmla="*/ 2147483646 h 5279"/>
              <a:gd name="T104" fmla="*/ 2147483646 w 6175"/>
              <a:gd name="T105" fmla="*/ 2147483646 h 5279"/>
              <a:gd name="T106" fmla="*/ 2147483646 w 6175"/>
              <a:gd name="T107" fmla="*/ 2147483646 h 5279"/>
              <a:gd name="T108" fmla="*/ 2147483646 w 6175"/>
              <a:gd name="T109" fmla="*/ 2147483646 h 5279"/>
              <a:gd name="T110" fmla="*/ 2147483646 w 6175"/>
              <a:gd name="T111" fmla="*/ 2147483646 h 5279"/>
              <a:gd name="T112" fmla="*/ 2147483646 w 6175"/>
              <a:gd name="T113" fmla="*/ 2147483646 h 5279"/>
              <a:gd name="T114" fmla="*/ 2147483646 w 6175"/>
              <a:gd name="T115" fmla="*/ 2147483646 h 5279"/>
              <a:gd name="T116" fmla="*/ 2147483646 w 6175"/>
              <a:gd name="T117" fmla="*/ 2147483646 h 5279"/>
              <a:gd name="T118" fmla="*/ 2147483646 w 6175"/>
              <a:gd name="T119" fmla="*/ 2147483646 h 5279"/>
              <a:gd name="T120" fmla="*/ 2147483646 w 6175"/>
              <a:gd name="T121" fmla="*/ 2147483646 h 5279"/>
              <a:gd name="T122" fmla="*/ 2147483646 w 6175"/>
              <a:gd name="T123" fmla="*/ 2147483646 h 527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75" h="5279">
                <a:moveTo>
                  <a:pt x="3844" y="3488"/>
                </a:moveTo>
                <a:lnTo>
                  <a:pt x="3844" y="3488"/>
                </a:lnTo>
                <a:lnTo>
                  <a:pt x="3831" y="3497"/>
                </a:lnTo>
                <a:lnTo>
                  <a:pt x="3817" y="3510"/>
                </a:lnTo>
                <a:lnTo>
                  <a:pt x="3798" y="3526"/>
                </a:lnTo>
                <a:lnTo>
                  <a:pt x="3776" y="3549"/>
                </a:lnTo>
                <a:lnTo>
                  <a:pt x="3751" y="3574"/>
                </a:lnTo>
                <a:lnTo>
                  <a:pt x="3724" y="3606"/>
                </a:lnTo>
                <a:lnTo>
                  <a:pt x="3696" y="3641"/>
                </a:lnTo>
                <a:lnTo>
                  <a:pt x="3458" y="3534"/>
                </a:lnTo>
                <a:lnTo>
                  <a:pt x="3464" y="3509"/>
                </a:lnTo>
                <a:lnTo>
                  <a:pt x="3470" y="3483"/>
                </a:lnTo>
                <a:lnTo>
                  <a:pt x="3472" y="3456"/>
                </a:lnTo>
                <a:lnTo>
                  <a:pt x="3473" y="3429"/>
                </a:lnTo>
                <a:lnTo>
                  <a:pt x="3471" y="3397"/>
                </a:lnTo>
                <a:lnTo>
                  <a:pt x="3466" y="3367"/>
                </a:lnTo>
                <a:lnTo>
                  <a:pt x="3459" y="3339"/>
                </a:lnTo>
                <a:lnTo>
                  <a:pt x="3450" y="3309"/>
                </a:lnTo>
                <a:lnTo>
                  <a:pt x="3439" y="3282"/>
                </a:lnTo>
                <a:lnTo>
                  <a:pt x="3425" y="3257"/>
                </a:lnTo>
                <a:lnTo>
                  <a:pt x="3409" y="3232"/>
                </a:lnTo>
                <a:lnTo>
                  <a:pt x="3391" y="3209"/>
                </a:lnTo>
                <a:lnTo>
                  <a:pt x="3373" y="3187"/>
                </a:lnTo>
                <a:lnTo>
                  <a:pt x="3350" y="3168"/>
                </a:lnTo>
                <a:lnTo>
                  <a:pt x="3328" y="3149"/>
                </a:lnTo>
                <a:lnTo>
                  <a:pt x="3304" y="3132"/>
                </a:lnTo>
                <a:lnTo>
                  <a:pt x="3278" y="3118"/>
                </a:lnTo>
                <a:lnTo>
                  <a:pt x="3251" y="3105"/>
                </a:lnTo>
                <a:lnTo>
                  <a:pt x="3223" y="3095"/>
                </a:lnTo>
                <a:lnTo>
                  <a:pt x="3193" y="3087"/>
                </a:lnTo>
                <a:lnTo>
                  <a:pt x="3228" y="2828"/>
                </a:lnTo>
                <a:lnTo>
                  <a:pt x="3254" y="2824"/>
                </a:lnTo>
                <a:lnTo>
                  <a:pt x="3280" y="2819"/>
                </a:lnTo>
                <a:lnTo>
                  <a:pt x="3307" y="2814"/>
                </a:lnTo>
                <a:lnTo>
                  <a:pt x="3333" y="2808"/>
                </a:lnTo>
                <a:lnTo>
                  <a:pt x="3361" y="2799"/>
                </a:lnTo>
                <a:lnTo>
                  <a:pt x="3388" y="2791"/>
                </a:lnTo>
                <a:lnTo>
                  <a:pt x="3415" y="2782"/>
                </a:lnTo>
                <a:lnTo>
                  <a:pt x="3443" y="2771"/>
                </a:lnTo>
                <a:lnTo>
                  <a:pt x="3270" y="25"/>
                </a:lnTo>
                <a:lnTo>
                  <a:pt x="3262" y="22"/>
                </a:lnTo>
                <a:lnTo>
                  <a:pt x="3244" y="17"/>
                </a:lnTo>
                <a:lnTo>
                  <a:pt x="3216" y="10"/>
                </a:lnTo>
                <a:lnTo>
                  <a:pt x="3198" y="6"/>
                </a:lnTo>
                <a:lnTo>
                  <a:pt x="3179" y="4"/>
                </a:lnTo>
                <a:lnTo>
                  <a:pt x="3158" y="1"/>
                </a:lnTo>
                <a:lnTo>
                  <a:pt x="3137" y="0"/>
                </a:lnTo>
                <a:lnTo>
                  <a:pt x="3114" y="0"/>
                </a:lnTo>
                <a:lnTo>
                  <a:pt x="3090" y="3"/>
                </a:lnTo>
                <a:lnTo>
                  <a:pt x="3067" y="6"/>
                </a:lnTo>
                <a:lnTo>
                  <a:pt x="3042" y="12"/>
                </a:lnTo>
                <a:lnTo>
                  <a:pt x="3017" y="21"/>
                </a:lnTo>
                <a:lnTo>
                  <a:pt x="3006" y="26"/>
                </a:lnTo>
                <a:lnTo>
                  <a:pt x="2994" y="32"/>
                </a:lnTo>
                <a:lnTo>
                  <a:pt x="2782" y="2783"/>
                </a:lnTo>
                <a:lnTo>
                  <a:pt x="2797" y="2788"/>
                </a:lnTo>
                <a:lnTo>
                  <a:pt x="2815" y="2794"/>
                </a:lnTo>
                <a:lnTo>
                  <a:pt x="2839" y="2802"/>
                </a:lnTo>
                <a:lnTo>
                  <a:pt x="2869" y="2809"/>
                </a:lnTo>
                <a:lnTo>
                  <a:pt x="2905" y="2817"/>
                </a:lnTo>
                <a:lnTo>
                  <a:pt x="2946" y="2825"/>
                </a:lnTo>
                <a:lnTo>
                  <a:pt x="2992" y="2831"/>
                </a:lnTo>
                <a:lnTo>
                  <a:pt x="3016" y="3085"/>
                </a:lnTo>
                <a:lnTo>
                  <a:pt x="2986" y="3094"/>
                </a:lnTo>
                <a:lnTo>
                  <a:pt x="2957" y="3104"/>
                </a:lnTo>
                <a:lnTo>
                  <a:pt x="2930" y="3118"/>
                </a:lnTo>
                <a:lnTo>
                  <a:pt x="2903" y="3134"/>
                </a:lnTo>
                <a:lnTo>
                  <a:pt x="2878" y="3151"/>
                </a:lnTo>
                <a:lnTo>
                  <a:pt x="2855" y="3170"/>
                </a:lnTo>
                <a:lnTo>
                  <a:pt x="2833" y="3191"/>
                </a:lnTo>
                <a:lnTo>
                  <a:pt x="2814" y="3213"/>
                </a:lnTo>
                <a:lnTo>
                  <a:pt x="2795" y="3238"/>
                </a:lnTo>
                <a:lnTo>
                  <a:pt x="2780" y="3264"/>
                </a:lnTo>
                <a:lnTo>
                  <a:pt x="2767" y="3291"/>
                </a:lnTo>
                <a:lnTo>
                  <a:pt x="2755" y="3319"/>
                </a:lnTo>
                <a:lnTo>
                  <a:pt x="2746" y="3348"/>
                </a:lnTo>
                <a:lnTo>
                  <a:pt x="2740" y="3379"/>
                </a:lnTo>
                <a:lnTo>
                  <a:pt x="2736" y="3409"/>
                </a:lnTo>
                <a:lnTo>
                  <a:pt x="2735" y="3425"/>
                </a:lnTo>
                <a:lnTo>
                  <a:pt x="2735" y="3442"/>
                </a:lnTo>
                <a:lnTo>
                  <a:pt x="2736" y="3465"/>
                </a:lnTo>
                <a:lnTo>
                  <a:pt x="2740" y="3489"/>
                </a:lnTo>
                <a:lnTo>
                  <a:pt x="2744" y="3511"/>
                </a:lnTo>
                <a:lnTo>
                  <a:pt x="2750" y="3533"/>
                </a:lnTo>
                <a:lnTo>
                  <a:pt x="2504" y="3634"/>
                </a:lnTo>
                <a:lnTo>
                  <a:pt x="2488" y="3614"/>
                </a:lnTo>
                <a:lnTo>
                  <a:pt x="2471" y="3594"/>
                </a:lnTo>
                <a:lnTo>
                  <a:pt x="2452" y="3574"/>
                </a:lnTo>
                <a:lnTo>
                  <a:pt x="2434" y="3556"/>
                </a:lnTo>
                <a:lnTo>
                  <a:pt x="2414" y="3536"/>
                </a:lnTo>
                <a:lnTo>
                  <a:pt x="2393" y="3517"/>
                </a:lnTo>
                <a:lnTo>
                  <a:pt x="2370" y="3498"/>
                </a:lnTo>
                <a:lnTo>
                  <a:pt x="2347" y="3481"/>
                </a:lnTo>
                <a:lnTo>
                  <a:pt x="0" y="5000"/>
                </a:lnTo>
                <a:lnTo>
                  <a:pt x="1" y="5007"/>
                </a:lnTo>
                <a:lnTo>
                  <a:pt x="6" y="5025"/>
                </a:lnTo>
                <a:lnTo>
                  <a:pt x="13" y="5054"/>
                </a:lnTo>
                <a:lnTo>
                  <a:pt x="19" y="5070"/>
                </a:lnTo>
                <a:lnTo>
                  <a:pt x="26" y="5088"/>
                </a:lnTo>
                <a:lnTo>
                  <a:pt x="34" y="5106"/>
                </a:lnTo>
                <a:lnTo>
                  <a:pt x="45" y="5125"/>
                </a:lnTo>
                <a:lnTo>
                  <a:pt x="56" y="5144"/>
                </a:lnTo>
                <a:lnTo>
                  <a:pt x="69" y="5163"/>
                </a:lnTo>
                <a:lnTo>
                  <a:pt x="85" y="5181"/>
                </a:lnTo>
                <a:lnTo>
                  <a:pt x="102" y="5199"/>
                </a:lnTo>
                <a:lnTo>
                  <a:pt x="122" y="5215"/>
                </a:lnTo>
                <a:lnTo>
                  <a:pt x="133" y="5222"/>
                </a:lnTo>
                <a:lnTo>
                  <a:pt x="144" y="5229"/>
                </a:lnTo>
                <a:lnTo>
                  <a:pt x="2688" y="4034"/>
                </a:lnTo>
                <a:lnTo>
                  <a:pt x="2686" y="4019"/>
                </a:lnTo>
                <a:lnTo>
                  <a:pt x="2682" y="4000"/>
                </a:lnTo>
                <a:lnTo>
                  <a:pt x="2676" y="3976"/>
                </a:lnTo>
                <a:lnTo>
                  <a:pt x="2668" y="3947"/>
                </a:lnTo>
                <a:lnTo>
                  <a:pt x="2658" y="3912"/>
                </a:lnTo>
                <a:lnTo>
                  <a:pt x="2644" y="3874"/>
                </a:lnTo>
                <a:lnTo>
                  <a:pt x="2626" y="3832"/>
                </a:lnTo>
                <a:lnTo>
                  <a:pt x="2839" y="3684"/>
                </a:lnTo>
                <a:lnTo>
                  <a:pt x="2852" y="3697"/>
                </a:lnTo>
                <a:lnTo>
                  <a:pt x="2866" y="3709"/>
                </a:lnTo>
                <a:lnTo>
                  <a:pt x="2880" y="3721"/>
                </a:lnTo>
                <a:lnTo>
                  <a:pt x="2896" y="3731"/>
                </a:lnTo>
                <a:lnTo>
                  <a:pt x="2911" y="3742"/>
                </a:lnTo>
                <a:lnTo>
                  <a:pt x="2927" y="3750"/>
                </a:lnTo>
                <a:lnTo>
                  <a:pt x="2944" y="3760"/>
                </a:lnTo>
                <a:lnTo>
                  <a:pt x="2961" y="3767"/>
                </a:lnTo>
                <a:lnTo>
                  <a:pt x="2979" y="3774"/>
                </a:lnTo>
                <a:lnTo>
                  <a:pt x="2996" y="3779"/>
                </a:lnTo>
                <a:lnTo>
                  <a:pt x="3015" y="3784"/>
                </a:lnTo>
                <a:lnTo>
                  <a:pt x="3034" y="3789"/>
                </a:lnTo>
                <a:lnTo>
                  <a:pt x="3053" y="3792"/>
                </a:lnTo>
                <a:lnTo>
                  <a:pt x="3071" y="3794"/>
                </a:lnTo>
                <a:lnTo>
                  <a:pt x="3091" y="3795"/>
                </a:lnTo>
                <a:lnTo>
                  <a:pt x="3111" y="3796"/>
                </a:lnTo>
                <a:lnTo>
                  <a:pt x="3130" y="3795"/>
                </a:lnTo>
                <a:lnTo>
                  <a:pt x="3149" y="3794"/>
                </a:lnTo>
                <a:lnTo>
                  <a:pt x="3168" y="3790"/>
                </a:lnTo>
                <a:lnTo>
                  <a:pt x="3185" y="3786"/>
                </a:lnTo>
                <a:lnTo>
                  <a:pt x="3203" y="3783"/>
                </a:lnTo>
                <a:lnTo>
                  <a:pt x="3220" y="3777"/>
                </a:lnTo>
                <a:lnTo>
                  <a:pt x="3238" y="3771"/>
                </a:lnTo>
                <a:lnTo>
                  <a:pt x="3254" y="3764"/>
                </a:lnTo>
                <a:lnTo>
                  <a:pt x="3271" y="3757"/>
                </a:lnTo>
                <a:lnTo>
                  <a:pt x="3286" y="3749"/>
                </a:lnTo>
                <a:lnTo>
                  <a:pt x="3301" y="3740"/>
                </a:lnTo>
                <a:lnTo>
                  <a:pt x="3316" y="3730"/>
                </a:lnTo>
                <a:lnTo>
                  <a:pt x="3330" y="3721"/>
                </a:lnTo>
                <a:lnTo>
                  <a:pt x="3345" y="3709"/>
                </a:lnTo>
                <a:lnTo>
                  <a:pt x="3357" y="3697"/>
                </a:lnTo>
                <a:lnTo>
                  <a:pt x="3370" y="3686"/>
                </a:lnTo>
                <a:lnTo>
                  <a:pt x="3580" y="3843"/>
                </a:lnTo>
                <a:lnTo>
                  <a:pt x="3571" y="3866"/>
                </a:lnTo>
                <a:lnTo>
                  <a:pt x="3563" y="3891"/>
                </a:lnTo>
                <a:lnTo>
                  <a:pt x="3554" y="3917"/>
                </a:lnTo>
                <a:lnTo>
                  <a:pt x="3546" y="3942"/>
                </a:lnTo>
                <a:lnTo>
                  <a:pt x="3539" y="3969"/>
                </a:lnTo>
                <a:lnTo>
                  <a:pt x="3533" y="3996"/>
                </a:lnTo>
                <a:lnTo>
                  <a:pt x="3527" y="4024"/>
                </a:lnTo>
                <a:lnTo>
                  <a:pt x="3524" y="4053"/>
                </a:lnTo>
                <a:lnTo>
                  <a:pt x="6044" y="5279"/>
                </a:lnTo>
                <a:lnTo>
                  <a:pt x="6049" y="5274"/>
                </a:lnTo>
                <a:lnTo>
                  <a:pt x="6064" y="5262"/>
                </a:lnTo>
                <a:lnTo>
                  <a:pt x="6084" y="5241"/>
                </a:lnTo>
                <a:lnTo>
                  <a:pt x="6096" y="5228"/>
                </a:lnTo>
                <a:lnTo>
                  <a:pt x="6109" y="5213"/>
                </a:lnTo>
                <a:lnTo>
                  <a:pt x="6120" y="5197"/>
                </a:lnTo>
                <a:lnTo>
                  <a:pt x="6132" y="5179"/>
                </a:lnTo>
                <a:lnTo>
                  <a:pt x="6144" y="5160"/>
                </a:lnTo>
                <a:lnTo>
                  <a:pt x="6153" y="5139"/>
                </a:lnTo>
                <a:lnTo>
                  <a:pt x="6161" y="5117"/>
                </a:lnTo>
                <a:lnTo>
                  <a:pt x="6168" y="5093"/>
                </a:lnTo>
                <a:lnTo>
                  <a:pt x="6173" y="5069"/>
                </a:lnTo>
                <a:lnTo>
                  <a:pt x="6174" y="5056"/>
                </a:lnTo>
                <a:lnTo>
                  <a:pt x="6175" y="5043"/>
                </a:lnTo>
                <a:lnTo>
                  <a:pt x="3844" y="3488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</p:spPr>
        <p:txBody>
          <a:bodyPr anchor="ctr" anchorCtr="1">
            <a:normAutofit fontScale="80000" lnSpcReduction="10000"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1" name="KSO_Shape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100508" y="3690451"/>
            <a:ext cx="352949" cy="285300"/>
          </a:xfrm>
          <a:custGeom>
            <a:avLst/>
            <a:gdLst>
              <a:gd name="connsiteX0" fmla="*/ 563922 w 3083576"/>
              <a:gd name="connsiteY0" fmla="*/ 777746 h 2491786"/>
              <a:gd name="connsiteX1" fmla="*/ 540630 w 3083576"/>
              <a:gd name="connsiteY1" fmla="*/ 782448 h 2491786"/>
              <a:gd name="connsiteX2" fmla="*/ 519188 w 3083576"/>
              <a:gd name="connsiteY2" fmla="*/ 778120 h 2491786"/>
              <a:gd name="connsiteX3" fmla="*/ 152371 w 3083576"/>
              <a:gd name="connsiteY3" fmla="*/ 1413466 h 2491786"/>
              <a:gd name="connsiteX4" fmla="*/ 930955 w 3083576"/>
              <a:gd name="connsiteY4" fmla="*/ 1413466 h 2491786"/>
              <a:gd name="connsiteX5" fmla="*/ 2564171 w 3083576"/>
              <a:gd name="connsiteY5" fmla="*/ 320325 h 2491786"/>
              <a:gd name="connsiteX6" fmla="*/ 2540879 w 3083576"/>
              <a:gd name="connsiteY6" fmla="*/ 325027 h 2491786"/>
              <a:gd name="connsiteX7" fmla="*/ 2519437 w 3083576"/>
              <a:gd name="connsiteY7" fmla="*/ 320699 h 2491786"/>
              <a:gd name="connsiteX8" fmla="*/ 2152620 w 3083576"/>
              <a:gd name="connsiteY8" fmla="*/ 956045 h 2491786"/>
              <a:gd name="connsiteX9" fmla="*/ 2931204 w 3083576"/>
              <a:gd name="connsiteY9" fmla="*/ 956045 h 2491786"/>
              <a:gd name="connsiteX10" fmla="*/ 1510555 w 3083576"/>
              <a:gd name="connsiteY10" fmla="*/ 0 h 2491786"/>
              <a:gd name="connsiteX11" fmla="*/ 1598185 w 3083576"/>
              <a:gd name="connsiteY11" fmla="*/ 87630 h 2491786"/>
              <a:gd name="connsiteX12" fmla="*/ 1598185 w 3083576"/>
              <a:gd name="connsiteY12" fmla="*/ 118806 h 2491786"/>
              <a:gd name="connsiteX13" fmla="*/ 2530732 w 3083576"/>
              <a:gd name="connsiteY13" fmla="*/ 53326 h 2491786"/>
              <a:gd name="connsiteX14" fmla="*/ 2551279 w 3083576"/>
              <a:gd name="connsiteY14" fmla="*/ 98527 h 2491786"/>
              <a:gd name="connsiteX15" fmla="*/ 2585370 w 3083576"/>
              <a:gd name="connsiteY15" fmla="*/ 105410 h 2491786"/>
              <a:gd name="connsiteX16" fmla="*/ 2655179 w 3083576"/>
              <a:gd name="connsiteY16" fmla="*/ 210727 h 2491786"/>
              <a:gd name="connsiteX17" fmla="*/ 2646196 w 3083576"/>
              <a:gd name="connsiteY17" fmla="*/ 255218 h 2491786"/>
              <a:gd name="connsiteX18" fmla="*/ 2644959 w 3083576"/>
              <a:gd name="connsiteY18" fmla="*/ 257053 h 2491786"/>
              <a:gd name="connsiteX19" fmla="*/ 3048522 w 3083576"/>
              <a:gd name="connsiteY19" fmla="*/ 956045 h 2491786"/>
              <a:gd name="connsiteX20" fmla="*/ 3077696 w 3083576"/>
              <a:gd name="connsiteY20" fmla="*/ 956045 h 2491786"/>
              <a:gd name="connsiteX21" fmla="*/ 3083576 w 3083576"/>
              <a:gd name="connsiteY21" fmla="*/ 985678 h 2491786"/>
              <a:gd name="connsiteX22" fmla="*/ 2541912 w 3083576"/>
              <a:gd name="connsiteY22" fmla="*/ 1260845 h 2491786"/>
              <a:gd name="connsiteX23" fmla="*/ 2000249 w 3083576"/>
              <a:gd name="connsiteY23" fmla="*/ 985677 h 2491786"/>
              <a:gd name="connsiteX24" fmla="*/ 2006130 w 3083576"/>
              <a:gd name="connsiteY24" fmla="*/ 956045 h 2491786"/>
              <a:gd name="connsiteX25" fmla="*/ 2035302 w 3083576"/>
              <a:gd name="connsiteY25" fmla="*/ 956045 h 2491786"/>
              <a:gd name="connsiteX26" fmla="*/ 2437911 w 3083576"/>
              <a:gd name="connsiteY26" fmla="*/ 258704 h 2491786"/>
              <a:gd name="connsiteX27" fmla="*/ 2435562 w 3083576"/>
              <a:gd name="connsiteY27" fmla="*/ 255218 h 2491786"/>
              <a:gd name="connsiteX28" fmla="*/ 2426578 w 3083576"/>
              <a:gd name="connsiteY28" fmla="*/ 210727 h 2491786"/>
              <a:gd name="connsiteX29" fmla="*/ 2435561 w 3083576"/>
              <a:gd name="connsiteY29" fmla="*/ 166237 h 2491786"/>
              <a:gd name="connsiteX30" fmla="*/ 2437723 w 3083576"/>
              <a:gd name="connsiteY30" fmla="*/ 163029 h 2491786"/>
              <a:gd name="connsiteX31" fmla="*/ 1598185 w 3083576"/>
              <a:gd name="connsiteY31" fmla="*/ 358598 h 2491786"/>
              <a:gd name="connsiteX32" fmla="*/ 1598185 w 3083576"/>
              <a:gd name="connsiteY32" fmla="*/ 1889182 h 2491786"/>
              <a:gd name="connsiteX33" fmla="*/ 1944895 w 3083576"/>
              <a:gd name="connsiteY33" fmla="*/ 1889182 h 2491786"/>
              <a:gd name="connsiteX34" fmla="*/ 1944895 w 3083576"/>
              <a:gd name="connsiteY34" fmla="*/ 2091447 h 2491786"/>
              <a:gd name="connsiteX35" fmla="*/ 2200010 w 3083576"/>
              <a:gd name="connsiteY35" fmla="*/ 2091447 h 2491786"/>
              <a:gd name="connsiteX36" fmla="*/ 2200010 w 3083576"/>
              <a:gd name="connsiteY36" fmla="*/ 2491786 h 2491786"/>
              <a:gd name="connsiteX37" fmla="*/ 821101 w 3083576"/>
              <a:gd name="connsiteY37" fmla="*/ 2491786 h 2491786"/>
              <a:gd name="connsiteX38" fmla="*/ 821101 w 3083576"/>
              <a:gd name="connsiteY38" fmla="*/ 2091447 h 2491786"/>
              <a:gd name="connsiteX39" fmla="*/ 1076215 w 3083576"/>
              <a:gd name="connsiteY39" fmla="*/ 2091447 h 2491786"/>
              <a:gd name="connsiteX40" fmla="*/ 1076215 w 3083576"/>
              <a:gd name="connsiteY40" fmla="*/ 1889182 h 2491786"/>
              <a:gd name="connsiteX41" fmla="*/ 1422925 w 3083576"/>
              <a:gd name="connsiteY41" fmla="*/ 1889182 h 2491786"/>
              <a:gd name="connsiteX42" fmla="*/ 1422925 w 3083576"/>
              <a:gd name="connsiteY42" fmla="*/ 399424 h 2491786"/>
              <a:gd name="connsiteX43" fmla="*/ 620129 w 3083576"/>
              <a:gd name="connsiteY43" fmla="*/ 586434 h 2491786"/>
              <a:gd name="connsiteX44" fmla="*/ 621452 w 3083576"/>
              <a:gd name="connsiteY44" fmla="*/ 587326 h 2491786"/>
              <a:gd name="connsiteX45" fmla="*/ 654930 w 3083576"/>
              <a:gd name="connsiteY45" fmla="*/ 668148 h 2491786"/>
              <a:gd name="connsiteX46" fmla="*/ 645947 w 3083576"/>
              <a:gd name="connsiteY46" fmla="*/ 712639 h 2491786"/>
              <a:gd name="connsiteX47" fmla="*/ 644710 w 3083576"/>
              <a:gd name="connsiteY47" fmla="*/ 714474 h 2491786"/>
              <a:gd name="connsiteX48" fmla="*/ 1048273 w 3083576"/>
              <a:gd name="connsiteY48" fmla="*/ 1413466 h 2491786"/>
              <a:gd name="connsiteX49" fmla="*/ 1077447 w 3083576"/>
              <a:gd name="connsiteY49" fmla="*/ 1413466 h 2491786"/>
              <a:gd name="connsiteX50" fmla="*/ 1083327 w 3083576"/>
              <a:gd name="connsiteY50" fmla="*/ 1443099 h 2491786"/>
              <a:gd name="connsiteX51" fmla="*/ 541663 w 3083576"/>
              <a:gd name="connsiteY51" fmla="*/ 1718266 h 2491786"/>
              <a:gd name="connsiteX52" fmla="*/ 0 w 3083576"/>
              <a:gd name="connsiteY52" fmla="*/ 1443098 h 2491786"/>
              <a:gd name="connsiteX53" fmla="*/ 5881 w 3083576"/>
              <a:gd name="connsiteY53" fmla="*/ 1413466 h 2491786"/>
              <a:gd name="connsiteX54" fmla="*/ 35053 w 3083576"/>
              <a:gd name="connsiteY54" fmla="*/ 1413466 h 2491786"/>
              <a:gd name="connsiteX55" fmla="*/ 437662 w 3083576"/>
              <a:gd name="connsiteY55" fmla="*/ 716125 h 2491786"/>
              <a:gd name="connsiteX56" fmla="*/ 435312 w 3083576"/>
              <a:gd name="connsiteY56" fmla="*/ 712639 h 2491786"/>
              <a:gd name="connsiteX57" fmla="*/ 426329 w 3083576"/>
              <a:gd name="connsiteY57" fmla="*/ 668148 h 2491786"/>
              <a:gd name="connsiteX58" fmla="*/ 496139 w 3083576"/>
              <a:gd name="connsiteY58" fmla="*/ 562831 h 2491786"/>
              <a:gd name="connsiteX59" fmla="*/ 516510 w 3083576"/>
              <a:gd name="connsiteY59" fmla="*/ 558718 h 2491786"/>
              <a:gd name="connsiteX60" fmla="*/ 525009 w 3083576"/>
              <a:gd name="connsiteY60" fmla="*/ 511565 h 2491786"/>
              <a:gd name="connsiteX61" fmla="*/ 1375005 w 3083576"/>
              <a:gd name="connsiteY61" fmla="*/ 158774 h 2491786"/>
              <a:gd name="connsiteX62" fmla="*/ 1422925 w 3083576"/>
              <a:gd name="connsiteY62" fmla="*/ 147768 h 2491786"/>
              <a:gd name="connsiteX63" fmla="*/ 1422925 w 3083576"/>
              <a:gd name="connsiteY63" fmla="*/ 87630 h 2491786"/>
              <a:gd name="connsiteX64" fmla="*/ 1510555 w 3083576"/>
              <a:gd name="connsiteY64" fmla="*/ 0 h 249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083576" h="2491786">
                <a:moveTo>
                  <a:pt x="563922" y="777746"/>
                </a:moveTo>
                <a:lnTo>
                  <a:pt x="540630" y="782448"/>
                </a:lnTo>
                <a:lnTo>
                  <a:pt x="519188" y="778120"/>
                </a:lnTo>
                <a:lnTo>
                  <a:pt x="152371" y="1413466"/>
                </a:lnTo>
                <a:lnTo>
                  <a:pt x="930955" y="1413466"/>
                </a:lnTo>
                <a:close/>
                <a:moveTo>
                  <a:pt x="2564171" y="320325"/>
                </a:moveTo>
                <a:lnTo>
                  <a:pt x="2540879" y="325027"/>
                </a:lnTo>
                <a:lnTo>
                  <a:pt x="2519437" y="320699"/>
                </a:lnTo>
                <a:lnTo>
                  <a:pt x="2152620" y="956045"/>
                </a:lnTo>
                <a:lnTo>
                  <a:pt x="2931204" y="956045"/>
                </a:lnTo>
                <a:close/>
                <a:moveTo>
                  <a:pt x="1510555" y="0"/>
                </a:moveTo>
                <a:cubicBezTo>
                  <a:pt x="1558952" y="0"/>
                  <a:pt x="1598185" y="39233"/>
                  <a:pt x="1598185" y="87630"/>
                </a:cubicBezTo>
                <a:lnTo>
                  <a:pt x="1598185" y="118806"/>
                </a:lnTo>
                <a:lnTo>
                  <a:pt x="2530732" y="53326"/>
                </a:lnTo>
                <a:lnTo>
                  <a:pt x="2551279" y="98527"/>
                </a:lnTo>
                <a:lnTo>
                  <a:pt x="2585370" y="105410"/>
                </a:lnTo>
                <a:cubicBezTo>
                  <a:pt x="2626394" y="122761"/>
                  <a:pt x="2655179" y="163383"/>
                  <a:pt x="2655179" y="210727"/>
                </a:cubicBezTo>
                <a:cubicBezTo>
                  <a:pt x="2655179" y="226509"/>
                  <a:pt x="2651981" y="241544"/>
                  <a:pt x="2646196" y="255218"/>
                </a:cubicBezTo>
                <a:lnTo>
                  <a:pt x="2644959" y="257053"/>
                </a:lnTo>
                <a:lnTo>
                  <a:pt x="3048522" y="956045"/>
                </a:lnTo>
                <a:lnTo>
                  <a:pt x="3077696" y="956045"/>
                </a:lnTo>
                <a:lnTo>
                  <a:pt x="3083576" y="985678"/>
                </a:lnTo>
                <a:cubicBezTo>
                  <a:pt x="3083575" y="1137649"/>
                  <a:pt x="2841065" y="1260845"/>
                  <a:pt x="2541912" y="1260845"/>
                </a:cubicBezTo>
                <a:cubicBezTo>
                  <a:pt x="2242761" y="1260845"/>
                  <a:pt x="2000249" y="1137649"/>
                  <a:pt x="2000249" y="985677"/>
                </a:cubicBezTo>
                <a:lnTo>
                  <a:pt x="2006130" y="956045"/>
                </a:lnTo>
                <a:lnTo>
                  <a:pt x="2035302" y="956045"/>
                </a:lnTo>
                <a:lnTo>
                  <a:pt x="2437911" y="258704"/>
                </a:lnTo>
                <a:lnTo>
                  <a:pt x="2435562" y="255218"/>
                </a:lnTo>
                <a:cubicBezTo>
                  <a:pt x="2429777" y="241543"/>
                  <a:pt x="2426580" y="226509"/>
                  <a:pt x="2426578" y="210727"/>
                </a:cubicBezTo>
                <a:cubicBezTo>
                  <a:pt x="2426578" y="194946"/>
                  <a:pt x="2429777" y="179911"/>
                  <a:pt x="2435561" y="166237"/>
                </a:cubicBezTo>
                <a:lnTo>
                  <a:pt x="2437723" y="163029"/>
                </a:lnTo>
                <a:lnTo>
                  <a:pt x="1598185" y="358598"/>
                </a:lnTo>
                <a:lnTo>
                  <a:pt x="1598185" y="1889182"/>
                </a:lnTo>
                <a:lnTo>
                  <a:pt x="1944895" y="1889182"/>
                </a:lnTo>
                <a:lnTo>
                  <a:pt x="1944895" y="2091447"/>
                </a:lnTo>
                <a:lnTo>
                  <a:pt x="2200010" y="2091447"/>
                </a:lnTo>
                <a:lnTo>
                  <a:pt x="2200010" y="2491786"/>
                </a:lnTo>
                <a:lnTo>
                  <a:pt x="821101" y="2491786"/>
                </a:lnTo>
                <a:lnTo>
                  <a:pt x="821101" y="2091447"/>
                </a:lnTo>
                <a:lnTo>
                  <a:pt x="1076215" y="2091447"/>
                </a:lnTo>
                <a:lnTo>
                  <a:pt x="1076215" y="1889182"/>
                </a:lnTo>
                <a:lnTo>
                  <a:pt x="1422925" y="1889182"/>
                </a:lnTo>
                <a:lnTo>
                  <a:pt x="1422925" y="399424"/>
                </a:lnTo>
                <a:lnTo>
                  <a:pt x="620129" y="586434"/>
                </a:lnTo>
                <a:lnTo>
                  <a:pt x="621452" y="587326"/>
                </a:lnTo>
                <a:cubicBezTo>
                  <a:pt x="642137" y="608010"/>
                  <a:pt x="654930" y="636585"/>
                  <a:pt x="654930" y="668148"/>
                </a:cubicBezTo>
                <a:cubicBezTo>
                  <a:pt x="654930" y="683930"/>
                  <a:pt x="651732" y="698965"/>
                  <a:pt x="645947" y="712639"/>
                </a:cubicBezTo>
                <a:lnTo>
                  <a:pt x="644710" y="714474"/>
                </a:lnTo>
                <a:lnTo>
                  <a:pt x="1048273" y="1413466"/>
                </a:lnTo>
                <a:lnTo>
                  <a:pt x="1077447" y="1413466"/>
                </a:lnTo>
                <a:lnTo>
                  <a:pt x="1083327" y="1443099"/>
                </a:lnTo>
                <a:cubicBezTo>
                  <a:pt x="1083326" y="1595070"/>
                  <a:pt x="840816" y="1718266"/>
                  <a:pt x="541663" y="1718266"/>
                </a:cubicBezTo>
                <a:cubicBezTo>
                  <a:pt x="242511" y="1718266"/>
                  <a:pt x="0" y="1595070"/>
                  <a:pt x="0" y="1443098"/>
                </a:cubicBezTo>
                <a:lnTo>
                  <a:pt x="5881" y="1413466"/>
                </a:lnTo>
                <a:lnTo>
                  <a:pt x="35053" y="1413466"/>
                </a:lnTo>
                <a:lnTo>
                  <a:pt x="437662" y="716125"/>
                </a:lnTo>
                <a:lnTo>
                  <a:pt x="435312" y="712639"/>
                </a:lnTo>
                <a:cubicBezTo>
                  <a:pt x="429528" y="698964"/>
                  <a:pt x="426330" y="683930"/>
                  <a:pt x="426329" y="668148"/>
                </a:cubicBezTo>
                <a:cubicBezTo>
                  <a:pt x="426329" y="620804"/>
                  <a:pt x="455115" y="580183"/>
                  <a:pt x="496139" y="562831"/>
                </a:cubicBezTo>
                <a:lnTo>
                  <a:pt x="516510" y="558718"/>
                </a:lnTo>
                <a:lnTo>
                  <a:pt x="525009" y="511565"/>
                </a:lnTo>
                <a:lnTo>
                  <a:pt x="1375005" y="158774"/>
                </a:lnTo>
                <a:lnTo>
                  <a:pt x="1422925" y="147768"/>
                </a:lnTo>
                <a:lnTo>
                  <a:pt x="1422925" y="87630"/>
                </a:lnTo>
                <a:cubicBezTo>
                  <a:pt x="1422925" y="39233"/>
                  <a:pt x="1462158" y="0"/>
                  <a:pt x="1510555" y="0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</p:spPr>
        <p:txBody>
          <a:bodyPr anchor="ctr" anchorCtr="1">
            <a:normAutofit fontScale="80000" lnSpcReduction="10000"/>
          </a:bodyPr>
          <a:lstStyle/>
          <a:p>
            <a:endParaRPr lang="zh-CN" altLang="en-US">
              <a:solidFill>
                <a:sysClr val="windowText" lastClr="000000"/>
              </a:solidFill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10"/>
            </p:custDataLst>
          </p:nvPr>
        </p:nvSpPr>
        <p:spPr>
          <a:xfrm>
            <a:off x="7154279" y="4342115"/>
            <a:ext cx="245407" cy="245407"/>
          </a:xfrm>
          <a:prstGeom prst="ellipse">
            <a:avLst/>
          </a:prstGeom>
          <a:solidFill>
            <a:srgbClr val="6D82D1"/>
          </a:solidFill>
          <a:ln>
            <a:noFill/>
          </a:ln>
          <a:effectLst>
            <a:outerShdw blurRad="127000" dist="38100" dir="4020000" sx="98000" sy="98000" algn="ctr" rotWithShape="0">
              <a:srgbClr val="474747">
                <a:alpha val="92941"/>
              </a:srgbClr>
            </a:outerShdw>
          </a:effectLst>
          <a:scene3d>
            <a:camera prst="orthographicFront"/>
            <a:lightRig rig="threePt" dir="t"/>
          </a:scene3d>
          <a:sp3d>
            <a:bevelT h="0"/>
          </a:sp3d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1"/>
            </p:custDataLst>
          </p:nvPr>
        </p:nvCxnSpPr>
        <p:spPr>
          <a:xfrm>
            <a:off x="7276982" y="4715116"/>
            <a:ext cx="0" cy="883821"/>
          </a:xfrm>
          <a:prstGeom prst="line">
            <a:avLst/>
          </a:prstGeom>
          <a:gradFill>
            <a:gsLst>
              <a:gs pos="0">
                <a:srgbClr val="6D82D1">
                  <a:lumMod val="60000"/>
                  <a:lumOff val="40000"/>
                </a:srgbClr>
              </a:gs>
              <a:gs pos="64000">
                <a:srgbClr val="6D82D1"/>
              </a:gs>
            </a:gsLst>
            <a:lin ang="3600000" scaled="0"/>
          </a:gradFill>
          <a:ln w="19050">
            <a:solidFill>
              <a:srgbClr val="6D82D1"/>
            </a:solidFill>
          </a:ln>
          <a:effectLst>
            <a:outerShdw blurRad="127000" dist="38100" dir="4020000" sx="98000" sy="98000" algn="ctr" rotWithShape="0">
              <a:srgbClr val="474747">
                <a:alpha val="93000"/>
              </a:srgbClr>
            </a:outerShdw>
          </a:effectLst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</p:cxnSp>
      <p:sp>
        <p:nvSpPr>
          <p:cNvPr id="24" name="椭圆 23"/>
          <p:cNvSpPr/>
          <p:nvPr>
            <p:custDataLst>
              <p:tags r:id="rId12"/>
            </p:custDataLst>
          </p:nvPr>
        </p:nvSpPr>
        <p:spPr>
          <a:xfrm>
            <a:off x="5083078" y="4342115"/>
            <a:ext cx="245407" cy="245407"/>
          </a:xfrm>
          <a:prstGeom prst="ellipse">
            <a:avLst/>
          </a:prstGeom>
          <a:solidFill>
            <a:srgbClr val="48D0B9"/>
          </a:solidFill>
          <a:ln>
            <a:noFill/>
          </a:ln>
          <a:effectLst>
            <a:outerShdw blurRad="127000" dist="38100" dir="4020000" sx="98000" sy="98000" algn="ctr" rotWithShape="0">
              <a:srgbClr val="474747">
                <a:alpha val="92941"/>
              </a:srgbClr>
            </a:outerShdw>
          </a:effectLst>
          <a:scene3d>
            <a:camera prst="orthographicFront"/>
            <a:lightRig rig="threePt" dir="t"/>
          </a:scene3d>
          <a:sp3d>
            <a:bevelT h="0"/>
          </a:sp3d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>
            <a:off x="5205781" y="4715116"/>
            <a:ext cx="0" cy="883821"/>
          </a:xfrm>
          <a:prstGeom prst="line">
            <a:avLst/>
          </a:prstGeom>
          <a:gradFill>
            <a:gsLst>
              <a:gs pos="0">
                <a:srgbClr val="6D82D1">
                  <a:lumMod val="60000"/>
                  <a:lumOff val="40000"/>
                </a:srgbClr>
              </a:gs>
              <a:gs pos="64000">
                <a:srgbClr val="6D82D1"/>
              </a:gs>
            </a:gsLst>
            <a:lin ang="3600000" scaled="0"/>
          </a:gradFill>
          <a:ln w="19050">
            <a:solidFill>
              <a:srgbClr val="48D0B9"/>
            </a:solidFill>
          </a:ln>
          <a:effectLst>
            <a:outerShdw blurRad="127000" dist="38100" dir="4020000" sx="98000" sy="98000" algn="ctr" rotWithShape="0">
              <a:srgbClr val="474747">
                <a:alpha val="93000"/>
              </a:srgbClr>
            </a:outerShdw>
          </a:effectLst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</p:cxn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 flipV="1">
            <a:off x="6043909" y="2141209"/>
            <a:ext cx="245407" cy="245407"/>
          </a:xfrm>
          <a:prstGeom prst="ellipse">
            <a:avLst/>
          </a:prstGeom>
          <a:solidFill>
            <a:srgbClr val="2DBCEF"/>
          </a:solidFill>
          <a:ln>
            <a:noFill/>
          </a:ln>
          <a:effectLst>
            <a:outerShdw blurRad="127000" dist="38100" dir="4020000" sx="98000" sy="98000" algn="ctr" rotWithShape="0">
              <a:srgbClr val="474747">
                <a:alpha val="92941"/>
              </a:srgbClr>
            </a:outerShdw>
          </a:effectLst>
          <a:scene3d>
            <a:camera prst="orthographicFront"/>
            <a:lightRig rig="threePt" dir="t"/>
          </a:scene3d>
          <a:sp3d>
            <a:bevelT h="0"/>
          </a:sp3d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 flipV="1">
            <a:off x="6166612" y="1129794"/>
            <a:ext cx="0" cy="883821"/>
          </a:xfrm>
          <a:prstGeom prst="line">
            <a:avLst/>
          </a:prstGeom>
          <a:gradFill>
            <a:gsLst>
              <a:gs pos="0">
                <a:srgbClr val="6D82D1">
                  <a:lumMod val="60000"/>
                  <a:lumOff val="40000"/>
                </a:srgbClr>
              </a:gs>
              <a:gs pos="64000">
                <a:srgbClr val="6D82D1"/>
              </a:gs>
            </a:gsLst>
            <a:lin ang="3600000" scaled="0"/>
          </a:gradFill>
          <a:ln w="19050">
            <a:solidFill>
              <a:srgbClr val="2DBCEF"/>
            </a:solidFill>
          </a:ln>
          <a:effectLst>
            <a:outerShdw blurRad="127000" dist="38100" dir="4020000" sx="98000" sy="98000" algn="ctr" rotWithShape="0">
              <a:srgbClr val="474747">
                <a:alpha val="93000"/>
              </a:srgbClr>
            </a:outerShdw>
          </a:effectLst>
        </p:spPr>
        <p:style>
          <a:lnRef idx="2">
            <a:srgbClr val="6D82D1">
              <a:shade val="50000"/>
            </a:srgbClr>
          </a:lnRef>
          <a:fillRef idx="1">
            <a:srgbClr val="6D82D1"/>
          </a:fillRef>
          <a:effectRef idx="0">
            <a:srgbClr val="6D82D1"/>
          </a:effectRef>
          <a:fontRef idx="minor">
            <a:sysClr val="window" lastClr="FFFFFF"/>
          </a:fontRef>
        </p:style>
      </p:cxn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3254352" y="5039076"/>
            <a:ext cx="189620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dirty="0">
                <a:sym typeface="Arial" panose="020B0604020202020204" pitchFamily="34" charset="0"/>
              </a:rPr>
              <a:t>java</a:t>
            </a:r>
            <a:endParaRPr lang="en-US" altLang="zh-CN" dirty="0">
              <a:sym typeface="Arial" panose="020B0604020202020204" pitchFamily="34" charset="0"/>
            </a:endParaRPr>
          </a:p>
          <a:p>
            <a:pPr algn="r"/>
            <a:r>
              <a:rPr lang="zh-CN" altLang="en-US" dirty="0">
                <a:sym typeface="Arial" panose="020B0604020202020204" pitchFamily="34" charset="0"/>
              </a:rPr>
              <a:t>后端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3217545" y="4429125"/>
            <a:ext cx="1896110" cy="8216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dirty="0">
                <a:solidFill>
                  <a:srgbClr val="48D0B9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zxing</a:t>
            </a:r>
            <a:endParaRPr lang="en-US" altLang="zh-CN" dirty="0">
              <a:solidFill>
                <a:srgbClr val="48D0B9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  <a:p>
            <a:pPr algn="r"/>
            <a:r>
              <a:rPr lang="en-US" altLang="zh-CN" dirty="0">
                <a:solidFill>
                  <a:srgbClr val="48D0B9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qrcode</a:t>
            </a:r>
            <a:endParaRPr lang="en-US" altLang="zh-CN" dirty="0">
              <a:solidFill>
                <a:srgbClr val="48D0B9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7276982" y="5039076"/>
            <a:ext cx="189620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C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后端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9"/>
            </p:custDataLst>
          </p:nvPr>
        </p:nvSpPr>
        <p:spPr>
          <a:xfrm>
            <a:off x="7276982" y="4691092"/>
            <a:ext cx="189620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dirty="0">
                <a:solidFill>
                  <a:srgbClr val="6D82D1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zint</a:t>
            </a:r>
            <a:endParaRPr lang="en-US" altLang="zh-CN" dirty="0">
              <a:solidFill>
                <a:srgbClr val="6D82D1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>
            <p:custDataLst>
              <p:tags r:id="rId20"/>
            </p:custDataLst>
          </p:nvPr>
        </p:nvGrpSpPr>
        <p:grpSpPr>
          <a:xfrm>
            <a:off x="4257841" y="2222610"/>
            <a:ext cx="1608046" cy="104200"/>
            <a:chOff x="7649180" y="2500346"/>
            <a:chExt cx="1608046" cy="104200"/>
          </a:xfrm>
          <a:solidFill>
            <a:sysClr val="window" lastClr="FFFFFF">
              <a:lumMod val="75000"/>
            </a:sysClr>
          </a:solidFill>
        </p:grpSpPr>
        <p:sp>
          <p:nvSpPr>
            <p:cNvPr id="35" name="椭圆 34"/>
            <p:cNvSpPr/>
            <p:nvPr>
              <p:custDataLst>
                <p:tags r:id="rId21"/>
              </p:custDataLst>
            </p:nvPr>
          </p:nvSpPr>
          <p:spPr>
            <a:xfrm>
              <a:off x="7649180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2"/>
              </p:custDataLst>
            </p:nvPr>
          </p:nvSpPr>
          <p:spPr>
            <a:xfrm>
              <a:off x="8025142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23"/>
              </p:custDataLst>
            </p:nvPr>
          </p:nvSpPr>
          <p:spPr>
            <a:xfrm>
              <a:off x="8401104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24"/>
              </p:custDataLst>
            </p:nvPr>
          </p:nvSpPr>
          <p:spPr>
            <a:xfrm>
              <a:off x="8777066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25"/>
              </p:custDataLst>
            </p:nvPr>
          </p:nvSpPr>
          <p:spPr>
            <a:xfrm>
              <a:off x="9153026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26"/>
            </p:custDataLst>
          </p:nvPr>
        </p:nvGrpSpPr>
        <p:grpSpPr>
          <a:xfrm>
            <a:off x="3356002" y="4429145"/>
            <a:ext cx="1608046" cy="104200"/>
            <a:chOff x="3447195" y="2500346"/>
            <a:chExt cx="1608046" cy="104200"/>
          </a:xfrm>
          <a:solidFill>
            <a:sysClr val="window" lastClr="FFFFFF">
              <a:lumMod val="75000"/>
            </a:sysClr>
          </a:solidFill>
        </p:grpSpPr>
        <p:sp>
          <p:nvSpPr>
            <p:cNvPr id="33" name="椭圆 32"/>
            <p:cNvSpPr/>
            <p:nvPr>
              <p:custDataLst>
                <p:tags r:id="rId27"/>
              </p:custDataLst>
            </p:nvPr>
          </p:nvSpPr>
          <p:spPr>
            <a:xfrm>
              <a:off x="3447195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28"/>
              </p:custDataLst>
            </p:nvPr>
          </p:nvSpPr>
          <p:spPr>
            <a:xfrm>
              <a:off x="3823157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29"/>
              </p:custDataLst>
            </p:nvPr>
          </p:nvSpPr>
          <p:spPr>
            <a:xfrm>
              <a:off x="4199119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30"/>
              </p:custDataLst>
            </p:nvPr>
          </p:nvSpPr>
          <p:spPr>
            <a:xfrm>
              <a:off x="4575081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31"/>
              </p:custDataLst>
            </p:nvPr>
          </p:nvSpPr>
          <p:spPr>
            <a:xfrm>
              <a:off x="4951041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32"/>
            </p:custDataLst>
          </p:nvPr>
        </p:nvGrpSpPr>
        <p:grpSpPr>
          <a:xfrm>
            <a:off x="5437825" y="4429145"/>
            <a:ext cx="1608046" cy="104200"/>
            <a:chOff x="3447195" y="2500346"/>
            <a:chExt cx="1608046" cy="104200"/>
          </a:xfrm>
          <a:solidFill>
            <a:sysClr val="window" lastClr="FFFFFF">
              <a:lumMod val="75000"/>
            </a:sysClr>
          </a:solidFill>
        </p:grpSpPr>
        <p:sp>
          <p:nvSpPr>
            <p:cNvPr id="47" name="椭圆 46"/>
            <p:cNvSpPr/>
            <p:nvPr>
              <p:custDataLst>
                <p:tags r:id="rId33"/>
              </p:custDataLst>
            </p:nvPr>
          </p:nvSpPr>
          <p:spPr>
            <a:xfrm>
              <a:off x="3447195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34"/>
              </p:custDataLst>
            </p:nvPr>
          </p:nvSpPr>
          <p:spPr>
            <a:xfrm>
              <a:off x="3823157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9" name="椭圆 48"/>
            <p:cNvSpPr/>
            <p:nvPr>
              <p:custDataLst>
                <p:tags r:id="rId35"/>
              </p:custDataLst>
            </p:nvPr>
          </p:nvSpPr>
          <p:spPr>
            <a:xfrm>
              <a:off x="4199119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>
              <p:custDataLst>
                <p:tags r:id="rId36"/>
              </p:custDataLst>
            </p:nvPr>
          </p:nvSpPr>
          <p:spPr>
            <a:xfrm>
              <a:off x="4575081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>
              <p:custDataLst>
                <p:tags r:id="rId37"/>
              </p:custDataLst>
            </p:nvPr>
          </p:nvSpPr>
          <p:spPr>
            <a:xfrm>
              <a:off x="4951041" y="2500346"/>
              <a:ext cx="104200" cy="10420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38100" dir="4020000" sx="98000" sy="98000" algn="ctr" rotWithShape="0">
                <a:srgbClr val="474747">
                  <a:alpha val="92941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h="0"/>
            </a:sp3d>
          </p:spPr>
          <p:style>
            <a:lnRef idx="2">
              <a:srgbClr val="6D82D1">
                <a:shade val="50000"/>
              </a:srgbClr>
            </a:lnRef>
            <a:fillRef idx="1">
              <a:srgbClr val="6D82D1"/>
            </a:fillRef>
            <a:effectRef idx="0">
              <a:srgbClr val="6D82D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52" name="文本框 51"/>
          <p:cNvSpPr txBox="1"/>
          <p:nvPr>
            <p:custDataLst>
              <p:tags r:id="rId38"/>
            </p:custDataLst>
          </p:nvPr>
        </p:nvSpPr>
        <p:spPr>
          <a:xfrm>
            <a:off x="4257681" y="1400223"/>
            <a:ext cx="189620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dirty="0">
                <a:sym typeface="Arial" panose="020B0604020202020204" pitchFamily="34" charset="0"/>
              </a:rPr>
              <a:t>JavaScript</a:t>
            </a:r>
            <a:endParaRPr lang="en-US" altLang="zh-CN" dirty="0">
              <a:sym typeface="Arial" panose="020B0604020202020204" pitchFamily="34" charset="0"/>
            </a:endParaRPr>
          </a:p>
          <a:p>
            <a:pPr algn="r"/>
            <a:r>
              <a:rPr lang="zh-CN" altLang="en-US" dirty="0">
                <a:sym typeface="Arial" panose="020B0604020202020204" pitchFamily="34" charset="0"/>
              </a:rPr>
              <a:t>前端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39"/>
            </p:custDataLst>
          </p:nvPr>
        </p:nvSpPr>
        <p:spPr>
          <a:xfrm>
            <a:off x="4257681" y="1030649"/>
            <a:ext cx="189620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dirty="0">
                <a:solidFill>
                  <a:srgbClr val="2DBCEF"/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jquery.qrcode</a:t>
            </a:r>
            <a:endParaRPr lang="en-US" altLang="zh-CN" dirty="0">
              <a:solidFill>
                <a:srgbClr val="2DBCEF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15695" y="37655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二维码代码实现方法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90220" y="376555"/>
            <a:ext cx="434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sym typeface="+mn-ea"/>
              </a:rPr>
              <a:t>01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671560" y="4378960"/>
            <a:ext cx="1865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后端实现：</a:t>
            </a:r>
            <a:endParaRPr lang="zh-CN" altLang="en-US" dirty="0"/>
          </a:p>
          <a:p>
            <a:r>
              <a:rPr lang="zh-CN" altLang="en-US" dirty="0"/>
              <a:t>服务器压力较重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671560" y="1249045"/>
            <a:ext cx="2193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前端实现：</a:t>
            </a:r>
            <a:endParaRPr lang="zh-CN" altLang="en-US" dirty="0"/>
          </a:p>
          <a:p>
            <a:r>
              <a:rPr lang="zh-CN" altLang="en-US" dirty="0"/>
              <a:t>减轻服务器压力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  <a:endParaRPr lang="en-US" altLang="zh-CN" sz="1150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3600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jquery-qrcode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9850" y="4242435"/>
            <a:ext cx="12268200" cy="268351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c8f4ae6f4264a20801ff19a372429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3190" y="3411855"/>
            <a:ext cx="3779520" cy="346773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33475" y="1035685"/>
            <a:ext cx="434975" cy="454025"/>
          </a:xfrm>
          <a:prstGeom prst="roundRect">
            <a:avLst/>
          </a:prstGeom>
          <a:noFill/>
          <a:ln>
            <a:solidFill>
              <a:srgbClr val="95C1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>
              <a:solidFill>
                <a:srgbClr val="95C1C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14830" y="1035685"/>
            <a:ext cx="8288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jquery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charset="-122"/>
                <a:sym typeface="+mn-ea"/>
              </a:rPr>
              <a:t>是一个轻量级的JavaScript函数库；</a:t>
            </a:r>
            <a:endParaRPr lang="zh-CN" altLang="en-US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charset="-122"/>
                <a:sym typeface="+mn-ea"/>
              </a:rPr>
              <a:t>jquery.qrcode.js 是一个能够在客户端生成矩阵二维码QRCode 的jquery插件 ，使用它可以很方便的在页面上生成二维条码。</a:t>
            </a:r>
            <a:endParaRPr lang="zh-CN" altLang="en-US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66570" y="2974261"/>
            <a:ext cx="10631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charset="-122"/>
                <a:sym typeface="+mn-ea"/>
              </a:rPr>
              <a:t>HTML 元素选取                  HTML 元素操作         CSS 操作           HTML事件函数    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charset="-122"/>
                <a:sym typeface="+mn-ea"/>
              </a:rPr>
              <a:t>JavaScript 特效和动画       </a:t>
            </a: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charset="-122"/>
                <a:sym typeface="+mn-ea"/>
              </a:rPr>
              <a:t>HTML DOM                 AJAX </a:t>
            </a: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charset="-122"/>
                <a:sym typeface="+mn-ea"/>
              </a:rPr>
              <a:t>                 Utilities</a:t>
            </a:r>
            <a:endParaRPr lang="zh-CN" altLang="en-US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43985" y="5019675"/>
            <a:ext cx="749363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9135" y="417830"/>
            <a:ext cx="434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sym typeface="+mn-ea"/>
              </a:rPr>
              <a:t>02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33475" y="417830"/>
            <a:ext cx="1736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jquery-qrcode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3" y="2476607"/>
            <a:ext cx="445047" cy="4633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6570" y="2519918"/>
            <a:ext cx="2773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库包含以下功能</a:t>
            </a:r>
            <a:r>
              <a:rPr lang="zh-CN" altLang="en-US" dirty="0"/>
              <a:t>：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043555" y="1177925"/>
            <a:ext cx="5544264" cy="57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插入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jQuery.qrcode.js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插件：</a:t>
            </a:r>
            <a:r>
              <a:rPr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将jquery.qrcode.min.js和jquery添加到网页中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3555" y="2608530"/>
            <a:ext cx="410083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然后创建一个DOM元素去包含生成qr码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3555" y="3937026"/>
            <a:ext cx="410083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在此容器中的添加qrcode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89480" y="1226820"/>
            <a:ext cx="608330" cy="59118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89480" y="2608530"/>
            <a:ext cx="608330" cy="59118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189480" y="3987799"/>
            <a:ext cx="608330" cy="59118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4637" t="2908"/>
          <a:stretch>
            <a:fillRect/>
          </a:stretch>
        </p:blipFill>
        <p:spPr>
          <a:xfrm>
            <a:off x="3095625" y="1431929"/>
            <a:ext cx="5935672" cy="647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114" t="17354"/>
          <a:stretch>
            <a:fillRect/>
          </a:stretch>
        </p:blipFill>
        <p:spPr>
          <a:xfrm>
            <a:off x="3043555" y="3110597"/>
            <a:ext cx="6068093" cy="420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4378" t="5760"/>
          <a:stretch>
            <a:fillRect/>
          </a:stretch>
        </p:blipFill>
        <p:spPr>
          <a:xfrm>
            <a:off x="3070333" y="4283391"/>
            <a:ext cx="6051334" cy="10765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9135" y="417830"/>
            <a:ext cx="434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sym typeface="+mn-ea"/>
              </a:rPr>
              <a:t>02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33475" y="417830"/>
            <a:ext cx="3336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jquery-qrcode</a:t>
            </a:r>
            <a:r>
              <a:rPr lang="zh-CN" altLang="en-US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生成二维码过程</a:t>
            </a:r>
            <a:endParaRPr lang="zh-CN" altLang="en-US" kern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454910" y="1077595"/>
            <a:ext cx="6565900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指定二维码的生成方式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：可以在调用函数的同时输入想要的二维码生成方式（table/canvas）。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54910" y="3771900"/>
            <a:ext cx="8153400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指定生成的二维码的大小：</a:t>
            </a:r>
            <a:r>
              <a:rPr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可以在调用函数的同时输入想要生成二维码的宽度和高度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12570" y="1077595"/>
            <a:ext cx="608330" cy="59118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12570" y="3771900"/>
            <a:ext cx="608330" cy="59118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5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1407795"/>
            <a:ext cx="604774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4102100"/>
            <a:ext cx="6137910" cy="15735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9135" y="417830"/>
            <a:ext cx="434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sym typeface="+mn-ea"/>
              </a:rPr>
              <a:t>02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26820" y="417830"/>
            <a:ext cx="3336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jquery-qrcode</a:t>
            </a:r>
            <a:r>
              <a:rPr lang="zh-CN" altLang="en-US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生成二维码过程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454910" y="1077595"/>
            <a:ext cx="7026910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指定生成的二维码的色彩样式：</a:t>
            </a:r>
            <a:r>
              <a:rPr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可以在调用函数的同时输入想要生成二维码的前景色和背景色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54910" y="3771900"/>
            <a:ext cx="81534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中文ULR生成方法: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12570" y="1077595"/>
            <a:ext cx="608330" cy="59118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6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12570" y="3771900"/>
            <a:ext cx="608330" cy="59118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7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910" y="1668780"/>
            <a:ext cx="6904990" cy="1824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0" y="4479048"/>
            <a:ext cx="6904990" cy="3968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9135" y="417830"/>
            <a:ext cx="434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sym typeface="+mn-ea"/>
              </a:rPr>
              <a:t>02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3475" y="417830"/>
            <a:ext cx="3336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jquery-qrcode</a:t>
            </a:r>
            <a:r>
              <a:rPr lang="zh-CN" altLang="en-US" kern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生成二维码过程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"/>
  <p:tag name="KSO_WM_UNIT_ID" val="259*l_i*1_1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0"/>
  <p:tag name="KSO_WM_UNIT_ID" val="259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1"/>
  <p:tag name="KSO_WM_UNIT_ID" val="259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2"/>
  <p:tag name="KSO_WM_UNIT_ID" val="259*l_i*1_1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3"/>
  <p:tag name="KSO_WM_UNIT_ID" val="259*l_i*1_1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LINE_FORE_SCHEMECOLOR_INDEX" val="7"/>
  <p:tag name="KSO_WM_UNIT_LINE_FILL_TYPE" val="2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4"/>
  <p:tag name="KSO_WM_UNIT_ID" val="259*l_i*1_1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5"/>
  <p:tag name="KSO_WM_UNIT_ID" val="259*l_i*1_1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LINE_FORE_SCHEMECOLOR_INDEX" val="6"/>
  <p:tag name="KSO_WM_UNIT_LINE_FILL_TYPE" val="2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UNIT_PRESET_TEXT_INDEX" val="4"/>
  <p:tag name="KSO_WM_UNIT_PRESET_TEXT_LEN" val="25"/>
  <p:tag name="KSO_WM_DIAGRAM_GROUP_CODE" val="l1-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a"/>
  <p:tag name="KSO_WM_UNIT_INDEX" val="1_2_1"/>
  <p:tag name="KSO_WM_UNIT_ID" val="259*l_h_a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7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f"/>
  <p:tag name="KSO_WM_UNIT_INDEX" val="1_3_1"/>
  <p:tag name="KSO_WM_UNIT_ID" val="259*l_h_f*1_3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UNIT_PRESET_TEXT_INDEX" val="4"/>
  <p:tag name="KSO_WM_UNIT_PRESET_TEXT_LEN" val="25"/>
  <p:tag name="KSO_WM_DIAGRAM_GROUP_CODE" val="l1-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a"/>
  <p:tag name="KSO_WM_UNIT_INDEX" val="1_3_1"/>
  <p:tag name="KSO_WM_UNIT_ID" val="259*l_h_a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5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"/>
  <p:tag name="KSO_WM_UNIT_ID" val="259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98_4*i*19"/>
  <p:tag name="KSO_WM_TEMPLATE_CATEGORY" val="diagram"/>
  <p:tag name="KSO_WM_TEMPLATE_INDEX" val="798"/>
  <p:tag name="KSO_WM_UNIT_INDEX" val="19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6"/>
  <p:tag name="KSO_WM_UNIT_ID" val="259*l_i*1_1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7"/>
  <p:tag name="KSO_WM_UNIT_ID" val="259*l_i*1_17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8"/>
  <p:tag name="KSO_WM_UNIT_ID" val="259*l_i*1_18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19"/>
  <p:tag name="KSO_WM_UNIT_ID" val="259*l_i*1_19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0"/>
  <p:tag name="KSO_WM_UNIT_ID" val="259*l_i*1_20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98_4*i*30"/>
  <p:tag name="KSO_WM_TEMPLATE_CATEGORY" val="diagram"/>
  <p:tag name="KSO_WM_TEMPLATE_INDEX" val="798"/>
  <p:tag name="KSO_WM_UNIT_INDEX" val="30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1"/>
  <p:tag name="KSO_WM_UNIT_ID" val="259*l_i*1_2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2"/>
  <p:tag name="KSO_WM_UNIT_ID" val="259*l_i*1_2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3"/>
  <p:tag name="KSO_WM_UNIT_ID" val="259*l_i*1_2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4"/>
  <p:tag name="KSO_WM_UNIT_ID" val="259*l_i*1_2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5"/>
  <p:tag name="KSO_WM_UNIT_ID" val="259*l_i*1_25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98_4*i*41"/>
  <p:tag name="KSO_WM_TEMPLATE_CATEGORY" val="diagram"/>
  <p:tag name="KSO_WM_TEMPLATE_INDEX" val="798"/>
  <p:tag name="KSO_WM_UNIT_INDEX" val="41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6"/>
  <p:tag name="KSO_WM_UNIT_ID" val="259*l_i*1_2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7"/>
  <p:tag name="KSO_WM_UNIT_ID" val="259*l_i*1_27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8"/>
  <p:tag name="KSO_WM_UNIT_ID" val="259*l_i*1_28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29"/>
  <p:tag name="KSO_WM_UNIT_ID" val="259*l_i*1_29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30"/>
  <p:tag name="KSO_WM_UNIT_ID" val="259*l_i*1_30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f"/>
  <p:tag name="KSO_WM_UNIT_INDEX" val="1_1_1"/>
  <p:tag name="KSO_WM_UNIT_ID" val="259*l_h_f*1_1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UNIT_PRESET_TEXT_INDEX" val="4"/>
  <p:tag name="KSO_WM_UNIT_PRESET_TEXT_LEN" val="25"/>
  <p:tag name="KSO_WM_DIAGRAM_GROUP_CODE" val="l1-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h_a"/>
  <p:tag name="KSO_WM_UNIT_INDEX" val="1_1_1"/>
  <p:tag name="KSO_WM_UNIT_ID" val="259*l_h_a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6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4"/>
  <p:tag name="KSO_WM_UNIT_ID" val="259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5"/>
  <p:tag name="KSO_WM_UNIT_ID" val="259*l_i*1_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6"/>
  <p:tag name="KSO_WM_UNIT_ID" val="259*l_i*1_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7"/>
  <p:tag name="KSO_WM_UNIT_ID" val="259*l_i*1_7"/>
  <p:tag name="KSO_WM_UNIT_CLEAR" val="1"/>
  <p:tag name="KSO_WM_UNIT_LAYERLEVEL" val="1_1"/>
  <p:tag name="KSO_WM_BEAUTIFY_FLAG" val="#wm#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8"/>
  <p:tag name="KSO_WM_UNIT_ID" val="259*l_i*1_8"/>
  <p:tag name="KSO_WM_UNIT_CLEAR" val="1"/>
  <p:tag name="KSO_WM_UNIT_LAYERLEVEL" val="1_1"/>
  <p:tag name="KSO_WM_BEAUTIFY_FLAG" val="#wm#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798"/>
  <p:tag name="KSO_WM_UNIT_TYPE" val="l_i"/>
  <p:tag name="KSO_WM_UNIT_INDEX" val="1_9"/>
  <p:tag name="KSO_WM_UNIT_ID" val="259*l_i*1_9"/>
  <p:tag name="KSO_WM_UNIT_CLEAR" val="1"/>
  <p:tag name="KSO_WM_UNIT_LAYERLEVEL" val="1_1"/>
  <p:tag name="KSO_WM_BEAUTIFY_FLAG" val="#wm#"/>
  <p:tag name="KSO_WM_DIAGRAM_GROUP_CODE" val="l1-1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WPS 演示</Application>
  <PresentationFormat>宽屏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Agency FB</vt:lpstr>
      <vt:lpstr>Yu Gothic UI</vt:lpstr>
      <vt:lpstr>FontAwesome</vt:lpstr>
      <vt:lpstr>Segoe Print</vt:lpstr>
      <vt:lpstr>Verdana</vt:lpstr>
      <vt:lpstr>Oswald Light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孙苗苗</cp:lastModifiedBy>
  <cp:revision>33</cp:revision>
  <dcterms:created xsi:type="dcterms:W3CDTF">2015-05-05T08:02:00Z</dcterms:created>
  <dcterms:modified xsi:type="dcterms:W3CDTF">2020-04-01T05:07:56Z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  <property fmtid="{D5CDD505-2E9C-101B-9397-08002B2CF9AE}" pid="3" name="KSORubyTemplateID">
    <vt:lpwstr>13</vt:lpwstr>
  </property>
</Properties>
</file>