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43911641.png"></Relationship><Relationship Id="rId3" Type="http://schemas.openxmlformats.org/officeDocument/2006/relationships/image" Target="../media/fImage341671178467.png"></Relationship><Relationship Id="rId4" Type="http://schemas.openxmlformats.org/officeDocument/2006/relationships/image" Target="../media/fImage294501206334.png"></Relationship><Relationship Id="rId5" Type="http://schemas.openxmlformats.org/officeDocument/2006/relationships/image" Target="../media/fImage399101216500.png"></Relationship><Relationship Id="rId6" Type="http://schemas.openxmlformats.org/officeDocument/2006/relationships/notesSlide" Target="../notesSlides/notesSlide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7" descr="C:/Users/jiyoon/AppData/Roaming/PolarisOffice/ETemp/13824_13774616/fImage2143911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0550" y="3134360"/>
            <a:ext cx="3600450" cy="3600450"/>
          </a:xfrm>
          <a:prstGeom prst="rect"/>
          <a:noFill/>
        </p:spPr>
      </p:pic>
      <p:pic>
        <p:nvPicPr>
          <p:cNvPr id="3" name="그림 18" descr="C:/Users/jiyoon/AppData/Roaming/PolarisOffice/ETemp/13824_13774616/fImage3416711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75395" y="372110"/>
            <a:ext cx="3600450" cy="3600450"/>
          </a:xfrm>
          <a:prstGeom prst="rect"/>
          <a:noFill/>
        </p:spPr>
      </p:pic>
      <p:pic>
        <p:nvPicPr>
          <p:cNvPr id="4" name="그림 21" descr="C:/Users/jiyoon/AppData/Roaming/PolarisOffice/ETemp/13824_13774616/fImage29450120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32740" y="3133090"/>
            <a:ext cx="3600450" cy="3600450"/>
          </a:xfrm>
          <a:prstGeom prst="rect"/>
          <a:noFill/>
        </p:spPr>
      </p:pic>
      <p:pic>
        <p:nvPicPr>
          <p:cNvPr id="5" name="그림 22" descr="C:/Users/jiyoon/AppData/Roaming/PolarisOffice/ETemp/13824_13774616/fImage39910121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93645" y="95250"/>
            <a:ext cx="3600450" cy="3600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jiyun9705</dc:creator>
  <cp:lastModifiedBy>jiyun9705</cp:lastModifiedBy>
  <dc:title>PowerPoint 프레젠테이션</dc:title>
  <cp:version>9.103.83.44230</cp:version>
</cp:coreProperties>
</file>