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56" r:id="rId2"/>
    <p:sldId id="31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마켓 산스 TTF Medium" panose="02000000000000000000" pitchFamily="2" charset="-127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83431"/>
    <a:srgbClr val="E6E6E6"/>
    <a:srgbClr val="48D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A04A4-C930-4A26-AFC9-E9B917B0B96A}" v="1707" dt="2021-07-17T10:29:47.570"/>
    <p1510:client id="{D7E5BB8F-AAA1-4D1C-89B1-9542CE7FE60C}" v="84" dt="2021-07-18T03:36:52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90824" autoAdjust="0"/>
  </p:normalViewPr>
  <p:slideViewPr>
    <p:cSldViewPr snapToGrid="0">
      <p:cViewPr varScale="1">
        <p:scale>
          <a:sx n="103" d="100"/>
          <a:sy n="103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왕 준수" userId="2da3bebcf6d157c6" providerId="LiveId" clId="{A60A04A4-C930-4A26-AFC9-E9B917B0B96A}"/>
    <pc:docChg chg="undo custSel addSld delSld modSld sldOrd">
      <pc:chgData name="왕 준수" userId="2da3bebcf6d157c6" providerId="LiveId" clId="{A60A04A4-C930-4A26-AFC9-E9B917B0B96A}" dt="2021-07-17T10:29:47.570" v="11126"/>
      <pc:docMkLst>
        <pc:docMk/>
      </pc:docMkLst>
      <pc:sldChg chg="addSp delSp modSp mod modTransition setBg">
        <pc:chgData name="왕 준수" userId="2da3bebcf6d157c6" providerId="LiveId" clId="{A60A04A4-C930-4A26-AFC9-E9B917B0B96A}" dt="2021-07-08T10:31:53.078" v="10070" actId="20577"/>
        <pc:sldMkLst>
          <pc:docMk/>
          <pc:sldMk cId="34723386" sldId="256"/>
        </pc:sldMkLst>
        <pc:spChg chg="add mod ord">
          <ac:chgData name="왕 준수" userId="2da3bebcf6d157c6" providerId="LiveId" clId="{A60A04A4-C930-4A26-AFC9-E9B917B0B96A}" dt="2021-07-07T06:42:23.062" v="28" actId="167"/>
          <ac:spMkLst>
            <pc:docMk/>
            <pc:sldMk cId="34723386" sldId="256"/>
            <ac:spMk id="2" creationId="{83B2609C-7018-43C7-AC1E-7574677F098C}"/>
          </ac:spMkLst>
        </pc:spChg>
        <pc:spChg chg="add del mod">
          <ac:chgData name="왕 준수" userId="2da3bebcf6d157c6" providerId="LiveId" clId="{A60A04A4-C930-4A26-AFC9-E9B917B0B96A}" dt="2021-07-07T06:43:08.199" v="32" actId="478"/>
          <ac:spMkLst>
            <pc:docMk/>
            <pc:sldMk cId="34723386" sldId="256"/>
            <ac:spMk id="3" creationId="{16D0FA4A-2FA7-4071-A9E3-4E24870CC39C}"/>
          </ac:spMkLst>
        </pc:spChg>
        <pc:spChg chg="add mod ord">
          <ac:chgData name="왕 준수" userId="2da3bebcf6d157c6" providerId="LiveId" clId="{A60A04A4-C930-4A26-AFC9-E9B917B0B96A}" dt="2021-07-07T06:53:37.045" v="139" actId="2085"/>
          <ac:spMkLst>
            <pc:docMk/>
            <pc:sldMk cId="34723386" sldId="256"/>
            <ac:spMk id="4" creationId="{6CCB6784-3FE7-4CD2-9223-3067EBB74E0B}"/>
          </ac:spMkLst>
        </pc:spChg>
        <pc:spChg chg="add del mod">
          <ac:chgData name="왕 준수" userId="2da3bebcf6d157c6" providerId="LiveId" clId="{A60A04A4-C930-4A26-AFC9-E9B917B0B96A}" dt="2021-07-07T06:52:29.943" v="133" actId="478"/>
          <ac:spMkLst>
            <pc:docMk/>
            <pc:sldMk cId="34723386" sldId="256"/>
            <ac:spMk id="5" creationId="{7BFDF4B3-E7EB-40AC-8A0E-174F194A5762}"/>
          </ac:spMkLst>
        </pc:spChg>
        <pc:spChg chg="add del">
          <ac:chgData name="왕 준수" userId="2da3bebcf6d157c6" providerId="LiveId" clId="{A60A04A4-C930-4A26-AFC9-E9B917B0B96A}" dt="2021-07-07T06:52:27.398" v="128" actId="478"/>
          <ac:spMkLst>
            <pc:docMk/>
            <pc:sldMk cId="34723386" sldId="256"/>
            <ac:spMk id="6" creationId="{1769FEF7-7437-4C03-B83C-4A376570108D}"/>
          </ac:spMkLst>
        </pc:spChg>
        <pc:spChg chg="add mod">
          <ac:chgData name="왕 준수" userId="2da3bebcf6d157c6" providerId="LiveId" clId="{A60A04A4-C930-4A26-AFC9-E9B917B0B96A}" dt="2021-07-07T06:53:31.437" v="138" actId="2085"/>
          <ac:spMkLst>
            <pc:docMk/>
            <pc:sldMk cId="34723386" sldId="256"/>
            <ac:spMk id="7" creationId="{DD711DD8-4694-4FC9-AF85-313FE62D92DA}"/>
          </ac:spMkLst>
        </pc:spChg>
        <pc:spChg chg="del mod">
          <ac:chgData name="왕 준수" userId="2da3bebcf6d157c6" providerId="LiveId" clId="{A60A04A4-C930-4A26-AFC9-E9B917B0B96A}" dt="2021-07-07T06:51:08.736" v="90"/>
          <ac:spMkLst>
            <pc:docMk/>
            <pc:sldMk cId="34723386" sldId="256"/>
            <ac:spMk id="11" creationId="{2E69D743-ACF0-456C-A037-9C22540A44E3}"/>
          </ac:spMkLst>
        </pc:spChg>
        <pc:spChg chg="del mod">
          <ac:chgData name="왕 준수" userId="2da3bebcf6d157c6" providerId="LiveId" clId="{A60A04A4-C930-4A26-AFC9-E9B917B0B96A}" dt="2021-07-07T06:51:08.736" v="92"/>
          <ac:spMkLst>
            <pc:docMk/>
            <pc:sldMk cId="34723386" sldId="256"/>
            <ac:spMk id="12" creationId="{8B1274EF-4E02-4FFB-BAFB-0131EEEFF233}"/>
          </ac:spMkLst>
        </pc:spChg>
        <pc:spChg chg="del mod">
          <ac:chgData name="왕 준수" userId="2da3bebcf6d157c6" providerId="LiveId" clId="{A60A04A4-C930-4A26-AFC9-E9B917B0B96A}" dt="2021-07-07T06:51:08.736" v="94"/>
          <ac:spMkLst>
            <pc:docMk/>
            <pc:sldMk cId="34723386" sldId="256"/>
            <ac:spMk id="13" creationId="{01EC9451-71A9-4AC8-9CD2-5492A77A8CCD}"/>
          </ac:spMkLst>
        </pc:spChg>
        <pc:spChg chg="mod">
          <ac:chgData name="왕 준수" userId="2da3bebcf6d157c6" providerId="LiveId" clId="{A60A04A4-C930-4A26-AFC9-E9B917B0B96A}" dt="2021-07-08T10:31:53.078" v="10070" actId="20577"/>
          <ac:spMkLst>
            <pc:docMk/>
            <pc:sldMk cId="34723386" sldId="256"/>
            <ac:spMk id="14" creationId="{137E1845-55A3-4DF1-9C23-06C03A9541AE}"/>
          </ac:spMkLst>
        </pc:spChg>
        <pc:spChg chg="add del mod">
          <ac:chgData name="왕 준수" userId="2da3bebcf6d157c6" providerId="LiveId" clId="{A60A04A4-C930-4A26-AFC9-E9B917B0B96A}" dt="2021-07-07T06:51:08.735" v="88" actId="478"/>
          <ac:spMkLst>
            <pc:docMk/>
            <pc:sldMk cId="34723386" sldId="256"/>
            <ac:spMk id="17" creationId="{67F968C3-EC2D-48F3-BAE8-E441A1849F2B}"/>
          </ac:spMkLst>
        </pc:spChg>
        <pc:spChg chg="add del mod">
          <ac:chgData name="왕 준수" userId="2da3bebcf6d157c6" providerId="LiveId" clId="{A60A04A4-C930-4A26-AFC9-E9B917B0B96A}" dt="2021-07-07T06:51:40.407" v="101" actId="478"/>
          <ac:spMkLst>
            <pc:docMk/>
            <pc:sldMk cId="34723386" sldId="256"/>
            <ac:spMk id="18" creationId="{F41CE202-5B6D-4E4E-947D-D4E0026421F5}"/>
          </ac:spMkLst>
        </pc:spChg>
        <pc:spChg chg="add del mod">
          <ac:chgData name="왕 준수" userId="2da3bebcf6d157c6" providerId="LiveId" clId="{A60A04A4-C930-4A26-AFC9-E9B917B0B96A}" dt="2021-07-07T06:52:29.471" v="132" actId="478"/>
          <ac:spMkLst>
            <pc:docMk/>
            <pc:sldMk cId="34723386" sldId="256"/>
            <ac:spMk id="19" creationId="{200E6FF6-B47D-465C-A2DE-409D10D91975}"/>
          </ac:spMkLst>
        </pc:spChg>
        <pc:spChg chg="add del mod">
          <ac:chgData name="왕 준수" userId="2da3bebcf6d157c6" providerId="LiveId" clId="{A60A04A4-C930-4A26-AFC9-E9B917B0B96A}" dt="2021-07-07T06:52:29.030" v="131" actId="478"/>
          <ac:spMkLst>
            <pc:docMk/>
            <pc:sldMk cId="34723386" sldId="256"/>
            <ac:spMk id="20" creationId="{63416693-EA5F-4551-B0EA-341BF38956DD}"/>
          </ac:spMkLst>
        </pc:spChg>
        <pc:spChg chg="add del mod">
          <ac:chgData name="왕 준수" userId="2da3bebcf6d157c6" providerId="LiveId" clId="{A60A04A4-C930-4A26-AFC9-E9B917B0B96A}" dt="2021-07-07T06:52:28.520" v="130" actId="478"/>
          <ac:spMkLst>
            <pc:docMk/>
            <pc:sldMk cId="34723386" sldId="256"/>
            <ac:spMk id="21" creationId="{963A2CD4-2790-4AEB-BB90-E336B8B6C236}"/>
          </ac:spMkLst>
        </pc:spChg>
        <pc:spChg chg="add del mod">
          <ac:chgData name="왕 준수" userId="2da3bebcf6d157c6" providerId="LiveId" clId="{A60A04A4-C930-4A26-AFC9-E9B917B0B96A}" dt="2021-07-07T06:52:28.134" v="129" actId="478"/>
          <ac:spMkLst>
            <pc:docMk/>
            <pc:sldMk cId="34723386" sldId="256"/>
            <ac:spMk id="22" creationId="{9B682046-4011-4DEC-8776-DD27F4874243}"/>
          </ac:spMkLst>
        </pc:spChg>
        <pc:spChg chg="del">
          <ac:chgData name="왕 준수" userId="2da3bebcf6d157c6" providerId="LiveId" clId="{A60A04A4-C930-4A26-AFC9-E9B917B0B96A}" dt="2021-07-07T06:40:35.454" v="11" actId="478"/>
          <ac:spMkLst>
            <pc:docMk/>
            <pc:sldMk cId="34723386" sldId="256"/>
            <ac:spMk id="45" creationId="{00000000-0000-0000-0000-000000000000}"/>
          </ac:spMkLst>
        </pc:spChg>
        <pc:spChg chg="del">
          <ac:chgData name="왕 준수" userId="2da3bebcf6d157c6" providerId="LiveId" clId="{A60A04A4-C930-4A26-AFC9-E9B917B0B96A}" dt="2021-07-07T06:40:39.399" v="14" actId="478"/>
          <ac:spMkLst>
            <pc:docMk/>
            <pc:sldMk cId="34723386" sldId="256"/>
            <ac:spMk id="46" creationId="{00000000-0000-0000-0000-000000000000}"/>
          </ac:spMkLst>
        </pc:spChg>
        <pc:spChg chg="del">
          <ac:chgData name="왕 준수" userId="2da3bebcf6d157c6" providerId="LiveId" clId="{A60A04A4-C930-4A26-AFC9-E9B917B0B96A}" dt="2021-07-07T06:40:41.022" v="16" actId="478"/>
          <ac:spMkLst>
            <pc:docMk/>
            <pc:sldMk cId="34723386" sldId="256"/>
            <ac:spMk id="85" creationId="{00000000-0000-0000-0000-000000000000}"/>
          </ac:spMkLst>
        </pc:spChg>
        <pc:spChg chg="del">
          <ac:chgData name="왕 준수" userId="2da3bebcf6d157c6" providerId="LiveId" clId="{A60A04A4-C930-4A26-AFC9-E9B917B0B96A}" dt="2021-07-07T06:40:40.310" v="15" actId="478"/>
          <ac:spMkLst>
            <pc:docMk/>
            <pc:sldMk cId="34723386" sldId="256"/>
            <ac:spMk id="86" creationId="{00000000-0000-0000-0000-000000000000}"/>
          </ac:spMkLst>
        </pc:spChg>
        <pc:spChg chg="del">
          <ac:chgData name="왕 준수" userId="2da3bebcf6d157c6" providerId="LiveId" clId="{A60A04A4-C930-4A26-AFC9-E9B917B0B96A}" dt="2021-07-07T06:40:41.791" v="17" actId="478"/>
          <ac:spMkLst>
            <pc:docMk/>
            <pc:sldMk cId="34723386" sldId="256"/>
            <ac:spMk id="87" creationId="{00000000-0000-0000-0000-000000000000}"/>
          </ac:spMkLst>
        </pc:spChg>
        <pc:spChg chg="del">
          <ac:chgData name="왕 준수" userId="2da3bebcf6d157c6" providerId="LiveId" clId="{A60A04A4-C930-4A26-AFC9-E9B917B0B96A}" dt="2021-07-07T06:40:42.758" v="18" actId="478"/>
          <ac:spMkLst>
            <pc:docMk/>
            <pc:sldMk cId="34723386" sldId="256"/>
            <ac:spMk id="88" creationId="{00000000-0000-0000-0000-000000000000}"/>
          </ac:spMkLst>
        </pc:spChg>
        <pc:picChg chg="add del mod">
          <ac:chgData name="왕 준수" userId="2da3bebcf6d157c6" providerId="LiveId" clId="{A60A04A4-C930-4A26-AFC9-E9B917B0B96A}" dt="2021-07-07T06:48:28.526" v="81" actId="1076"/>
          <ac:picMkLst>
            <pc:docMk/>
            <pc:sldMk cId="34723386" sldId="256"/>
            <ac:picMk id="15" creationId="{5C54EBEE-13E6-40CE-8E0E-02B74A9B1315}"/>
          </ac:picMkLst>
        </pc:picChg>
      </pc:sldChg>
      <pc:sldChg chg="delSp del mod modTransition">
        <pc:chgData name="왕 준수" userId="2da3bebcf6d157c6" providerId="LiveId" clId="{A60A04A4-C930-4A26-AFC9-E9B917B0B96A}" dt="2021-07-07T07:44:05.773" v="679" actId="47"/>
        <pc:sldMkLst>
          <pc:docMk/>
          <pc:sldMk cId="887149140" sldId="258"/>
        </pc:sldMkLst>
        <pc:spChg chg="del">
          <ac:chgData name="왕 준수" userId="2da3bebcf6d157c6" providerId="LiveId" clId="{A60A04A4-C930-4A26-AFC9-E9B917B0B96A}" dt="2021-07-07T07:43:58.682" v="645" actId="21"/>
          <ac:spMkLst>
            <pc:docMk/>
            <pc:sldMk cId="887149140" sldId="258"/>
            <ac:spMk id="38" creationId="{E880360C-FC6B-4BF5-BB17-7EE1004C026F}"/>
          </ac:spMkLst>
        </pc:spChg>
        <pc:spChg chg="del">
          <ac:chgData name="왕 준수" userId="2da3bebcf6d157c6" providerId="LiveId" clId="{A60A04A4-C930-4A26-AFC9-E9B917B0B96A}" dt="2021-07-07T07:43:58.682" v="645" actId="21"/>
          <ac:spMkLst>
            <pc:docMk/>
            <pc:sldMk cId="887149140" sldId="258"/>
            <ac:spMk id="39" creationId="{5A9665CD-46D0-469D-8CDF-8AA93C2D9F4D}"/>
          </ac:spMkLst>
        </pc:spChg>
        <pc:spChg chg="del">
          <ac:chgData name="왕 준수" userId="2da3bebcf6d157c6" providerId="LiveId" clId="{A60A04A4-C930-4A26-AFC9-E9B917B0B96A}" dt="2021-07-07T07:43:58.682" v="645" actId="21"/>
          <ac:spMkLst>
            <pc:docMk/>
            <pc:sldMk cId="887149140" sldId="258"/>
            <ac:spMk id="40" creationId="{8F34795C-562E-41B9-89C4-703C65896681}"/>
          </ac:spMkLst>
        </pc:spChg>
        <pc:spChg chg="del">
          <ac:chgData name="왕 준수" userId="2da3bebcf6d157c6" providerId="LiveId" clId="{A60A04A4-C930-4A26-AFC9-E9B917B0B96A}" dt="2021-07-07T07:43:58.682" v="645" actId="21"/>
          <ac:spMkLst>
            <pc:docMk/>
            <pc:sldMk cId="887149140" sldId="258"/>
            <ac:spMk id="41" creationId="{9D7E5341-4F53-4A03-A376-6F20CCE1ADD5}"/>
          </ac:spMkLst>
        </pc:spChg>
        <pc:spChg chg="del">
          <ac:chgData name="왕 준수" userId="2da3bebcf6d157c6" providerId="LiveId" clId="{A60A04A4-C930-4A26-AFC9-E9B917B0B96A}" dt="2021-07-07T07:43:58.682" v="645" actId="21"/>
          <ac:spMkLst>
            <pc:docMk/>
            <pc:sldMk cId="887149140" sldId="258"/>
            <ac:spMk id="42" creationId="{8DF70ECD-63D4-4E81-875F-F43B90BC2C07}"/>
          </ac:spMkLst>
        </pc:spChg>
        <pc:spChg chg="del">
          <ac:chgData name="왕 준수" userId="2da3bebcf6d157c6" providerId="LiveId" clId="{A60A04A4-C930-4A26-AFC9-E9B917B0B96A}" dt="2021-07-07T07:43:55.936" v="644" actId="478"/>
          <ac:spMkLst>
            <pc:docMk/>
            <pc:sldMk cId="887149140" sldId="258"/>
            <ac:spMk id="455" creationId="{00000000-0000-0000-0000-000000000000}"/>
          </ac:spMkLst>
        </pc:spChg>
        <pc:spChg chg="del">
          <ac:chgData name="왕 준수" userId="2da3bebcf6d157c6" providerId="LiveId" clId="{A60A04A4-C930-4A26-AFC9-E9B917B0B96A}" dt="2021-07-07T07:43:58.682" v="645" actId="21"/>
          <ac:spMkLst>
            <pc:docMk/>
            <pc:sldMk cId="887149140" sldId="258"/>
            <ac:spMk id="1924" creationId="{00000000-0000-0000-0000-000000000000}"/>
          </ac:spMkLst>
        </pc:spChg>
        <pc:spChg chg="del">
          <ac:chgData name="왕 준수" userId="2da3bebcf6d157c6" providerId="LiveId" clId="{A60A04A4-C930-4A26-AFC9-E9B917B0B96A}" dt="2021-07-07T07:43:58.682" v="645" actId="21"/>
          <ac:spMkLst>
            <pc:docMk/>
            <pc:sldMk cId="887149140" sldId="258"/>
            <ac:spMk id="1925" creationId="{00000000-0000-0000-0000-000000000000}"/>
          </ac:spMkLst>
        </pc:spChg>
        <pc:picChg chg="del">
          <ac:chgData name="왕 준수" userId="2da3bebcf6d157c6" providerId="LiveId" clId="{A60A04A4-C930-4A26-AFC9-E9B917B0B96A}" dt="2021-07-07T07:43:58.682" v="645" actId="21"/>
          <ac:picMkLst>
            <pc:docMk/>
            <pc:sldMk cId="887149140" sldId="258"/>
            <ac:picMk id="33" creationId="{CADB2ACD-55C2-4276-BA4C-77828D2EAA66}"/>
          </ac:picMkLst>
        </pc:picChg>
        <pc:picChg chg="del">
          <ac:chgData name="왕 준수" userId="2da3bebcf6d157c6" providerId="LiveId" clId="{A60A04A4-C930-4A26-AFC9-E9B917B0B96A}" dt="2021-07-07T07:43:58.682" v="645" actId="21"/>
          <ac:picMkLst>
            <pc:docMk/>
            <pc:sldMk cId="887149140" sldId="258"/>
            <ac:picMk id="34" creationId="{CD62F1E2-6E4A-4909-A194-65F9C797EAE4}"/>
          </ac:picMkLst>
        </pc:picChg>
        <pc:picChg chg="del">
          <ac:chgData name="왕 준수" userId="2da3bebcf6d157c6" providerId="LiveId" clId="{A60A04A4-C930-4A26-AFC9-E9B917B0B96A}" dt="2021-07-07T07:43:58.682" v="645" actId="21"/>
          <ac:picMkLst>
            <pc:docMk/>
            <pc:sldMk cId="887149140" sldId="258"/>
            <ac:picMk id="36" creationId="{1BDB4158-E11D-45E2-8C7A-40C6F5366F4F}"/>
          </ac:picMkLst>
        </pc:picChg>
        <pc:picChg chg="del">
          <ac:chgData name="왕 준수" userId="2da3bebcf6d157c6" providerId="LiveId" clId="{A60A04A4-C930-4A26-AFC9-E9B917B0B96A}" dt="2021-07-07T07:43:58.682" v="645" actId="21"/>
          <ac:picMkLst>
            <pc:docMk/>
            <pc:sldMk cId="887149140" sldId="258"/>
            <ac:picMk id="37" creationId="{C13CF850-3D69-4DD2-961A-CC5D552FA687}"/>
          </ac:picMkLst>
        </pc:picChg>
        <pc:picChg chg="del">
          <ac:chgData name="왕 준수" userId="2da3bebcf6d157c6" providerId="LiveId" clId="{A60A04A4-C930-4A26-AFC9-E9B917B0B96A}" dt="2021-07-07T07:43:58.682" v="645" actId="21"/>
          <ac:picMkLst>
            <pc:docMk/>
            <pc:sldMk cId="887149140" sldId="258"/>
            <ac:picMk id="43" creationId="{A3B61F38-8D42-4DE5-B844-5F8734D1D9D2}"/>
          </ac:picMkLst>
        </pc:picChg>
        <pc:picChg chg="del">
          <ac:chgData name="왕 준수" userId="2da3bebcf6d157c6" providerId="LiveId" clId="{A60A04A4-C930-4A26-AFC9-E9B917B0B96A}" dt="2021-07-07T07:43:58.682" v="645" actId="21"/>
          <ac:picMkLst>
            <pc:docMk/>
            <pc:sldMk cId="887149140" sldId="258"/>
            <ac:picMk id="44" creationId="{4FC49FEE-2194-4229-9C30-D5FCAD2BFD53}"/>
          </ac:picMkLst>
        </pc:picChg>
        <pc:picChg chg="del">
          <ac:chgData name="왕 준수" userId="2da3bebcf6d157c6" providerId="LiveId" clId="{A60A04A4-C930-4A26-AFC9-E9B917B0B96A}" dt="2021-07-07T07:43:58.682" v="645" actId="21"/>
          <ac:picMkLst>
            <pc:docMk/>
            <pc:sldMk cId="887149140" sldId="258"/>
            <ac:picMk id="45" creationId="{6B8CF68E-67C1-4D36-A7BA-D9D5F500AB5B}"/>
          </ac:picMkLst>
        </pc:picChg>
        <pc:picChg chg="del">
          <ac:chgData name="왕 준수" userId="2da3bebcf6d157c6" providerId="LiveId" clId="{A60A04A4-C930-4A26-AFC9-E9B917B0B96A}" dt="2021-07-07T07:43:58.682" v="645" actId="21"/>
          <ac:picMkLst>
            <pc:docMk/>
            <pc:sldMk cId="887149140" sldId="258"/>
            <ac:picMk id="47" creationId="{12F5328B-0EE8-45BA-B5F4-0416B1B92A84}"/>
          </ac:picMkLst>
        </pc:picChg>
        <pc:picChg chg="del">
          <ac:chgData name="왕 준수" userId="2da3bebcf6d157c6" providerId="LiveId" clId="{A60A04A4-C930-4A26-AFC9-E9B917B0B96A}" dt="2021-07-07T07:43:58.682" v="645" actId="21"/>
          <ac:picMkLst>
            <pc:docMk/>
            <pc:sldMk cId="887149140" sldId="258"/>
            <ac:picMk id="1026" creationId="{84490E68-07AC-432C-B44D-AA431705BB47}"/>
          </ac:picMkLst>
        </pc:picChg>
      </pc:sldChg>
      <pc:sldChg chg="modSp add mod modTransition">
        <pc:chgData name="왕 준수" userId="2da3bebcf6d157c6" providerId="LiveId" clId="{A60A04A4-C930-4A26-AFC9-E9B917B0B96A}" dt="2021-07-08T10:56:45.656" v="10132"/>
        <pc:sldMkLst>
          <pc:docMk/>
          <pc:sldMk cId="0" sldId="273"/>
        </pc:sldMkLst>
        <pc:picChg chg="mod">
          <ac:chgData name="왕 준수" userId="2da3bebcf6d157c6" providerId="LiveId" clId="{A60A04A4-C930-4A26-AFC9-E9B917B0B96A}" dt="2021-07-08T10:55:21.456" v="10127" actId="14100"/>
          <ac:picMkLst>
            <pc:docMk/>
            <pc:sldMk cId="0" sldId="273"/>
            <ac:picMk id="377" creationId="{00000000-0000-0000-0000-000000000000}"/>
          </ac:picMkLst>
        </pc:picChg>
      </pc:sldChg>
      <pc:sldChg chg="add modTransition">
        <pc:chgData name="왕 준수" userId="2da3bebcf6d157c6" providerId="LiveId" clId="{A60A04A4-C930-4A26-AFC9-E9B917B0B96A}" dt="2021-07-08T11:00:22.054" v="10172"/>
        <pc:sldMkLst>
          <pc:docMk/>
          <pc:sldMk cId="0" sldId="274"/>
        </pc:sldMkLst>
      </pc:sldChg>
      <pc:sldChg chg="add modTransition">
        <pc:chgData name="왕 준수" userId="2da3bebcf6d157c6" providerId="LiveId" clId="{A60A04A4-C930-4A26-AFC9-E9B917B0B96A}" dt="2021-07-08T11:00:36.177" v="10173"/>
        <pc:sldMkLst>
          <pc:docMk/>
          <pc:sldMk cId="0" sldId="275"/>
        </pc:sldMkLst>
      </pc:sldChg>
      <pc:sldChg chg="modSp add mod modTransition">
        <pc:chgData name="왕 준수" userId="2da3bebcf6d157c6" providerId="LiveId" clId="{A60A04A4-C930-4A26-AFC9-E9B917B0B96A}" dt="2021-07-08T11:00:37.544" v="10174"/>
        <pc:sldMkLst>
          <pc:docMk/>
          <pc:sldMk cId="0" sldId="276"/>
        </pc:sldMkLst>
        <pc:spChg chg="mod">
          <ac:chgData name="왕 준수" userId="2da3bebcf6d157c6" providerId="LiveId" clId="{A60A04A4-C930-4A26-AFC9-E9B917B0B96A}" dt="2021-07-08T10:35:55.463" v="10104" actId="1076"/>
          <ac:spMkLst>
            <pc:docMk/>
            <pc:sldMk cId="0" sldId="276"/>
            <ac:spMk id="455" creationId="{00000000-0000-0000-0000-000000000000}"/>
          </ac:spMkLst>
        </pc:spChg>
        <pc:cxnChg chg="mod">
          <ac:chgData name="왕 준수" userId="2da3bebcf6d157c6" providerId="LiveId" clId="{A60A04A4-C930-4A26-AFC9-E9B917B0B96A}" dt="2021-07-08T10:35:55.463" v="10104" actId="1076"/>
          <ac:cxnSpMkLst>
            <pc:docMk/>
            <pc:sldMk cId="0" sldId="276"/>
            <ac:cxnSpMk id="454" creationId="{00000000-0000-0000-0000-000000000000}"/>
          </ac:cxnSpMkLst>
        </pc:cxnChg>
      </pc:sldChg>
      <pc:sldChg chg="modSp add mod modTransition">
        <pc:chgData name="왕 준수" userId="2da3bebcf6d157c6" providerId="LiveId" clId="{A60A04A4-C930-4A26-AFC9-E9B917B0B96A}" dt="2021-07-08T11:15:29.786" v="10269" actId="14100"/>
        <pc:sldMkLst>
          <pc:docMk/>
          <pc:sldMk cId="0" sldId="277"/>
        </pc:sldMkLst>
        <pc:spChg chg="mod">
          <ac:chgData name="왕 준수" userId="2da3bebcf6d157c6" providerId="LiveId" clId="{A60A04A4-C930-4A26-AFC9-E9B917B0B96A}" dt="2021-07-08T11:15:16.611" v="10265" actId="1076"/>
          <ac:spMkLst>
            <pc:docMk/>
            <pc:sldMk cId="0" sldId="277"/>
            <ac:spMk id="475" creationId="{00000000-0000-0000-0000-000000000000}"/>
          </ac:spMkLst>
        </pc:spChg>
        <pc:spChg chg="mod">
          <ac:chgData name="왕 준수" userId="2da3bebcf6d157c6" providerId="LiveId" clId="{A60A04A4-C930-4A26-AFC9-E9B917B0B96A}" dt="2021-07-08T11:15:29.786" v="10269" actId="14100"/>
          <ac:spMkLst>
            <pc:docMk/>
            <pc:sldMk cId="0" sldId="277"/>
            <ac:spMk id="478" creationId="{00000000-0000-0000-0000-000000000000}"/>
          </ac:spMkLst>
        </pc:spChg>
        <pc:cxnChg chg="mod">
          <ac:chgData name="왕 준수" userId="2da3bebcf6d157c6" providerId="LiveId" clId="{A60A04A4-C930-4A26-AFC9-E9B917B0B96A}" dt="2021-07-08T11:15:21.882" v="10267" actId="14100"/>
          <ac:cxnSpMkLst>
            <pc:docMk/>
            <pc:sldMk cId="0" sldId="277"/>
            <ac:cxnSpMk id="474" creationId="{00000000-0000-0000-0000-000000000000}"/>
          </ac:cxnSpMkLst>
        </pc:cxnChg>
        <pc:cxnChg chg="mod">
          <ac:chgData name="왕 준수" userId="2da3bebcf6d157c6" providerId="LiveId" clId="{A60A04A4-C930-4A26-AFC9-E9B917B0B96A}" dt="2021-07-08T11:15:29.786" v="10269" actId="14100"/>
          <ac:cxnSpMkLst>
            <pc:docMk/>
            <pc:sldMk cId="0" sldId="277"/>
            <ac:cxnSpMk id="477" creationId="{00000000-0000-0000-0000-000000000000}"/>
          </ac:cxnSpMkLst>
        </pc:cxnChg>
      </pc:sldChg>
      <pc:sldChg chg="addSp delSp modSp mod modTransition modAnim">
        <pc:chgData name="왕 준수" userId="2da3bebcf6d157c6" providerId="LiveId" clId="{A60A04A4-C930-4A26-AFC9-E9B917B0B96A}" dt="2021-07-08T08:48:31.222" v="8888"/>
        <pc:sldMkLst>
          <pc:docMk/>
          <pc:sldMk cId="1494497175" sldId="278"/>
        </pc:sldMkLst>
        <pc:spChg chg="add del mod">
          <ac:chgData name="왕 준수" userId="2da3bebcf6d157c6" providerId="LiveId" clId="{A60A04A4-C930-4A26-AFC9-E9B917B0B96A}" dt="2021-07-07T07:08:50.880" v="163" actId="478"/>
          <ac:spMkLst>
            <pc:docMk/>
            <pc:sldMk cId="1494497175" sldId="278"/>
            <ac:spMk id="3" creationId="{245ACF04-DD86-4E89-8280-A8BC42613A6A}"/>
          </ac:spMkLst>
        </pc:spChg>
        <pc:spChg chg="add del mod">
          <ac:chgData name="왕 준수" userId="2da3bebcf6d157c6" providerId="LiveId" clId="{A60A04A4-C930-4A26-AFC9-E9B917B0B96A}" dt="2021-07-07T07:09:12.208" v="170" actId="478"/>
          <ac:spMkLst>
            <pc:docMk/>
            <pc:sldMk cId="1494497175" sldId="278"/>
            <ac:spMk id="4" creationId="{E2F36DFA-E9E2-4354-AE88-51D6B834259F}"/>
          </ac:spMkLst>
        </pc:spChg>
        <pc:spChg chg="add mod">
          <ac:chgData name="왕 준수" userId="2da3bebcf6d157c6" providerId="LiveId" clId="{A60A04A4-C930-4A26-AFC9-E9B917B0B96A}" dt="2021-07-07T07:15:21.365" v="279" actId="164"/>
          <ac:spMkLst>
            <pc:docMk/>
            <pc:sldMk cId="1494497175" sldId="278"/>
            <ac:spMk id="6" creationId="{90E5BDE5-4FD7-44CA-AD0E-77576E54DDBC}"/>
          </ac:spMkLst>
        </pc:spChg>
        <pc:spChg chg="add mod">
          <ac:chgData name="왕 준수" userId="2da3bebcf6d157c6" providerId="LiveId" clId="{A60A04A4-C930-4A26-AFC9-E9B917B0B96A}" dt="2021-07-07T07:15:21.365" v="279" actId="164"/>
          <ac:spMkLst>
            <pc:docMk/>
            <pc:sldMk cId="1494497175" sldId="278"/>
            <ac:spMk id="7" creationId="{58070A9E-0C07-452A-A48C-56E48CBEA39E}"/>
          </ac:spMkLst>
        </pc:spChg>
        <pc:spChg chg="add mod">
          <ac:chgData name="왕 준수" userId="2da3bebcf6d157c6" providerId="LiveId" clId="{A60A04A4-C930-4A26-AFC9-E9B917B0B96A}" dt="2021-07-07T07:13:21.925" v="236" actId="164"/>
          <ac:spMkLst>
            <pc:docMk/>
            <pc:sldMk cId="1494497175" sldId="278"/>
            <ac:spMk id="8" creationId="{E5473257-A01D-4DC4-8996-8DAF7DF9DB85}"/>
          </ac:spMkLst>
        </pc:spChg>
        <pc:spChg chg="add del mod">
          <ac:chgData name="왕 준수" userId="2da3bebcf6d157c6" providerId="LiveId" clId="{A60A04A4-C930-4A26-AFC9-E9B917B0B96A}" dt="2021-07-07T07:11:48.113" v="198"/>
          <ac:spMkLst>
            <pc:docMk/>
            <pc:sldMk cId="1494497175" sldId="278"/>
            <ac:spMk id="10" creationId="{40353D4C-7D91-45F0-A294-E17A97B896EF}"/>
          </ac:spMkLst>
        </pc:spChg>
        <pc:spChg chg="del mod">
          <ac:chgData name="왕 준수" userId="2da3bebcf6d157c6" providerId="LiveId" clId="{A60A04A4-C930-4A26-AFC9-E9B917B0B96A}" dt="2021-07-07T07:15:56.344" v="291" actId="478"/>
          <ac:spMkLst>
            <pc:docMk/>
            <pc:sldMk cId="1494497175" sldId="278"/>
            <ac:spMk id="17" creationId="{00000000-0000-0000-0000-000000000000}"/>
          </ac:spMkLst>
        </pc:spChg>
        <pc:spChg chg="del mod">
          <ac:chgData name="왕 준수" userId="2da3bebcf6d157c6" providerId="LiveId" clId="{A60A04A4-C930-4A26-AFC9-E9B917B0B96A}" dt="2021-07-07T07:17:45.959" v="345" actId="478"/>
          <ac:spMkLst>
            <pc:docMk/>
            <pc:sldMk cId="1494497175" sldId="278"/>
            <ac:spMk id="41" creationId="{F0E13E34-1309-408E-BE39-CDB60B6A7C55}"/>
          </ac:spMkLst>
        </pc:spChg>
        <pc:spChg chg="del mod">
          <ac:chgData name="왕 준수" userId="2da3bebcf6d157c6" providerId="LiveId" clId="{A60A04A4-C930-4A26-AFC9-E9B917B0B96A}" dt="2021-07-07T07:17:33.272" v="324" actId="478"/>
          <ac:spMkLst>
            <pc:docMk/>
            <pc:sldMk cId="1494497175" sldId="278"/>
            <ac:spMk id="44" creationId="{00000000-0000-0000-0000-000000000000}"/>
          </ac:spMkLst>
        </pc:spChg>
        <pc:spChg chg="add mod">
          <ac:chgData name="왕 준수" userId="2da3bebcf6d157c6" providerId="LiveId" clId="{A60A04A4-C930-4A26-AFC9-E9B917B0B96A}" dt="2021-07-07T07:13:21.925" v="236" actId="164"/>
          <ac:spMkLst>
            <pc:docMk/>
            <pc:sldMk cId="1494497175" sldId="278"/>
            <ac:spMk id="45" creationId="{8EDBFD38-CF08-4CD4-83E0-F7423A3C810F}"/>
          </ac:spMkLst>
        </pc:spChg>
        <pc:spChg chg="add del mod">
          <ac:chgData name="왕 준수" userId="2da3bebcf6d157c6" providerId="LiveId" clId="{A60A04A4-C930-4A26-AFC9-E9B917B0B96A}" dt="2021-07-07T07:11:43.154" v="195"/>
          <ac:spMkLst>
            <pc:docMk/>
            <pc:sldMk cId="1494497175" sldId="278"/>
            <ac:spMk id="46" creationId="{FABD5DE8-BB7F-438C-BFED-629815FD31C1}"/>
          </ac:spMkLst>
        </pc:spChg>
        <pc:spChg chg="add del mod">
          <ac:chgData name="왕 준수" userId="2da3bebcf6d157c6" providerId="LiveId" clId="{A60A04A4-C930-4A26-AFC9-E9B917B0B96A}" dt="2021-07-07T07:11:43.154" v="195"/>
          <ac:spMkLst>
            <pc:docMk/>
            <pc:sldMk cId="1494497175" sldId="278"/>
            <ac:spMk id="47" creationId="{BBF90FED-DEA1-4437-8117-E8DF363FADC7}"/>
          </ac:spMkLst>
        </pc:spChg>
        <pc:spChg chg="add del mod">
          <ac:chgData name="왕 준수" userId="2da3bebcf6d157c6" providerId="LiveId" clId="{A60A04A4-C930-4A26-AFC9-E9B917B0B96A}" dt="2021-07-07T07:11:42.250" v="193"/>
          <ac:spMkLst>
            <pc:docMk/>
            <pc:sldMk cId="1494497175" sldId="278"/>
            <ac:spMk id="48" creationId="{677264FF-A804-4BE4-8381-1840AD7FE03D}"/>
          </ac:spMkLst>
        </pc:spChg>
        <pc:spChg chg="add del mod">
          <ac:chgData name="왕 준수" userId="2da3bebcf6d157c6" providerId="LiveId" clId="{A60A04A4-C930-4A26-AFC9-E9B917B0B96A}" dt="2021-07-07T07:11:42.250" v="193"/>
          <ac:spMkLst>
            <pc:docMk/>
            <pc:sldMk cId="1494497175" sldId="278"/>
            <ac:spMk id="49" creationId="{CD0119F0-37E1-4010-BB99-3CC2B8A09A4D}"/>
          </ac:spMkLst>
        </pc:spChg>
        <pc:spChg chg="del mod">
          <ac:chgData name="왕 준수" userId="2da3bebcf6d157c6" providerId="LiveId" clId="{A60A04A4-C930-4A26-AFC9-E9B917B0B96A}" dt="2021-07-07T07:18:31.799" v="391" actId="478"/>
          <ac:spMkLst>
            <pc:docMk/>
            <pc:sldMk cId="1494497175" sldId="278"/>
            <ac:spMk id="51" creationId="{5537B526-5D15-4D39-8C4D-CE415B9EDBD6}"/>
          </ac:spMkLst>
        </pc:spChg>
        <pc:spChg chg="del mod">
          <ac:chgData name="왕 준수" userId="2da3bebcf6d157c6" providerId="LiveId" clId="{A60A04A4-C930-4A26-AFC9-E9B917B0B96A}" dt="2021-07-07T07:18:44.263" v="410" actId="478"/>
          <ac:spMkLst>
            <pc:docMk/>
            <pc:sldMk cId="1494497175" sldId="278"/>
            <ac:spMk id="57" creationId="{F74E5548-0B38-4A6B-A885-54B0563EC1F1}"/>
          </ac:spMkLst>
        </pc:spChg>
        <pc:spChg chg="add del mod">
          <ac:chgData name="왕 준수" userId="2da3bebcf6d157c6" providerId="LiveId" clId="{A60A04A4-C930-4A26-AFC9-E9B917B0B96A}" dt="2021-07-07T07:13:09.480" v="233" actId="478"/>
          <ac:spMkLst>
            <pc:docMk/>
            <pc:sldMk cId="1494497175" sldId="278"/>
            <ac:spMk id="60" creationId="{E0C09A26-5F06-4731-A5B2-0D78EBCE484B}"/>
          </ac:spMkLst>
        </pc:spChg>
        <pc:spChg chg="del mod">
          <ac:chgData name="왕 준수" userId="2da3bebcf6d157c6" providerId="LiveId" clId="{A60A04A4-C930-4A26-AFC9-E9B917B0B96A}" dt="2021-07-07T07:19:01.095" v="421" actId="478"/>
          <ac:spMkLst>
            <pc:docMk/>
            <pc:sldMk cId="1494497175" sldId="278"/>
            <ac:spMk id="63" creationId="{5D65A3A2-54C9-4240-A1AD-AB9158CAD785}"/>
          </ac:spMkLst>
        </pc:spChg>
        <pc:spChg chg="del mod">
          <ac:chgData name="왕 준수" userId="2da3bebcf6d157c6" providerId="LiveId" clId="{A60A04A4-C930-4A26-AFC9-E9B917B0B96A}" dt="2021-07-07T07:14:49.407" v="261" actId="478"/>
          <ac:spMkLst>
            <pc:docMk/>
            <pc:sldMk cId="1494497175" sldId="278"/>
            <ac:spMk id="64" creationId="{2FEF87A8-4942-4C53-85D3-9C11540C6ABB}"/>
          </ac:spMkLst>
        </pc:spChg>
        <pc:spChg chg="del mod">
          <ac:chgData name="왕 준수" userId="2da3bebcf6d157c6" providerId="LiveId" clId="{A60A04A4-C930-4A26-AFC9-E9B917B0B96A}" dt="2021-07-07T07:15:01.236" v="269" actId="478"/>
          <ac:spMkLst>
            <pc:docMk/>
            <pc:sldMk cId="1494497175" sldId="278"/>
            <ac:spMk id="65" creationId="{409AF1C1-4D9B-4155-BD70-6C0D82B7FCD5}"/>
          </ac:spMkLst>
        </pc:spChg>
        <pc:spChg chg="add del mod">
          <ac:chgData name="왕 준수" userId="2da3bebcf6d157c6" providerId="LiveId" clId="{A60A04A4-C930-4A26-AFC9-E9B917B0B96A}" dt="2021-07-07T07:13:16.258" v="235"/>
          <ac:spMkLst>
            <pc:docMk/>
            <pc:sldMk cId="1494497175" sldId="278"/>
            <ac:spMk id="66" creationId="{A8CE5689-1E73-4C32-A62A-0F21908F6E6B}"/>
          </ac:spMkLst>
        </pc:spChg>
        <pc:spChg chg="add del mod">
          <ac:chgData name="왕 준수" userId="2da3bebcf6d157c6" providerId="LiveId" clId="{A60A04A4-C930-4A26-AFC9-E9B917B0B96A}" dt="2021-07-07T07:13:16.258" v="235"/>
          <ac:spMkLst>
            <pc:docMk/>
            <pc:sldMk cId="1494497175" sldId="278"/>
            <ac:spMk id="67" creationId="{2E876F79-8D78-4CBE-88B5-EC6D0D940D56}"/>
          </ac:spMkLst>
        </pc:spChg>
        <pc:spChg chg="mod">
          <ac:chgData name="왕 준수" userId="2da3bebcf6d157c6" providerId="LiveId" clId="{A60A04A4-C930-4A26-AFC9-E9B917B0B96A}" dt="2021-07-07T07:13:22.636" v="237"/>
          <ac:spMkLst>
            <pc:docMk/>
            <pc:sldMk cId="1494497175" sldId="278"/>
            <ac:spMk id="69" creationId="{30CC0F67-A7DF-4674-8866-1EDFDFAC1F76}"/>
          </ac:spMkLst>
        </pc:spChg>
        <pc:spChg chg="mod">
          <ac:chgData name="왕 준수" userId="2da3bebcf6d157c6" providerId="LiveId" clId="{A60A04A4-C930-4A26-AFC9-E9B917B0B96A}" dt="2021-07-07T07:14:06.096" v="248"/>
          <ac:spMkLst>
            <pc:docMk/>
            <pc:sldMk cId="1494497175" sldId="278"/>
            <ac:spMk id="70" creationId="{49FDC2BA-9732-404B-965C-C9216CA6285C}"/>
          </ac:spMkLst>
        </pc:spChg>
        <pc:spChg chg="mod">
          <ac:chgData name="왕 준수" userId="2da3bebcf6d157c6" providerId="LiveId" clId="{A60A04A4-C930-4A26-AFC9-E9B917B0B96A}" dt="2021-07-07T07:13:28.600" v="241" actId="1076"/>
          <ac:spMkLst>
            <pc:docMk/>
            <pc:sldMk cId="1494497175" sldId="278"/>
            <ac:spMk id="72" creationId="{FC7F3399-EC5D-46B6-96AD-7F2F6C9465AD}"/>
          </ac:spMkLst>
        </pc:spChg>
        <pc:spChg chg="mod">
          <ac:chgData name="왕 준수" userId="2da3bebcf6d157c6" providerId="LiveId" clId="{A60A04A4-C930-4A26-AFC9-E9B917B0B96A}" dt="2021-07-07T07:14:12.424" v="252"/>
          <ac:spMkLst>
            <pc:docMk/>
            <pc:sldMk cId="1494497175" sldId="278"/>
            <ac:spMk id="73" creationId="{85D8F4A8-C86A-4ADC-B6DF-3F7C063C49EA}"/>
          </ac:spMkLst>
        </pc:spChg>
        <pc:spChg chg="add mod">
          <ac:chgData name="왕 준수" userId="2da3bebcf6d157c6" providerId="LiveId" clId="{A60A04A4-C930-4A26-AFC9-E9B917B0B96A}" dt="2021-07-07T09:47:43.490" v="3484" actId="1076"/>
          <ac:spMkLst>
            <pc:docMk/>
            <pc:sldMk cId="1494497175" sldId="278"/>
            <ac:spMk id="74" creationId="{87466D90-00F0-4472-81F5-1A168500D4EA}"/>
          </ac:spMkLst>
        </pc:spChg>
        <pc:spChg chg="add del mod">
          <ac:chgData name="왕 준수" userId="2da3bebcf6d157c6" providerId="LiveId" clId="{A60A04A4-C930-4A26-AFC9-E9B917B0B96A}" dt="2021-07-07T07:15:16.754" v="278"/>
          <ac:spMkLst>
            <pc:docMk/>
            <pc:sldMk cId="1494497175" sldId="278"/>
            <ac:spMk id="75" creationId="{8560AF63-34A6-470C-9FF4-1F8EA52C4C30}"/>
          </ac:spMkLst>
        </pc:spChg>
        <pc:spChg chg="mod">
          <ac:chgData name="왕 준수" userId="2da3bebcf6d157c6" providerId="LiveId" clId="{A60A04A4-C930-4A26-AFC9-E9B917B0B96A}" dt="2021-07-07T07:15:24.899" v="281"/>
          <ac:spMkLst>
            <pc:docMk/>
            <pc:sldMk cId="1494497175" sldId="278"/>
            <ac:spMk id="77" creationId="{E828520C-DA15-489F-9F61-65830A28BD4F}"/>
          </ac:spMkLst>
        </pc:spChg>
        <pc:spChg chg="mod">
          <ac:chgData name="왕 준수" userId="2da3bebcf6d157c6" providerId="LiveId" clId="{A60A04A4-C930-4A26-AFC9-E9B917B0B96A}" dt="2021-07-07T07:15:24.899" v="281"/>
          <ac:spMkLst>
            <pc:docMk/>
            <pc:sldMk cId="1494497175" sldId="278"/>
            <ac:spMk id="78" creationId="{85459B67-617E-40D7-ABF5-3A72FADF2892}"/>
          </ac:spMkLst>
        </pc:spChg>
        <pc:spChg chg="mod">
          <ac:chgData name="왕 준수" userId="2da3bebcf6d157c6" providerId="LiveId" clId="{A60A04A4-C930-4A26-AFC9-E9B917B0B96A}" dt="2021-07-07T07:16:04.122" v="294"/>
          <ac:spMkLst>
            <pc:docMk/>
            <pc:sldMk cId="1494497175" sldId="278"/>
            <ac:spMk id="80" creationId="{7C873454-5A7E-49F4-839C-16949734F581}"/>
          </ac:spMkLst>
        </pc:spChg>
        <pc:spChg chg="mod">
          <ac:chgData name="왕 준수" userId="2da3bebcf6d157c6" providerId="LiveId" clId="{A60A04A4-C930-4A26-AFC9-E9B917B0B96A}" dt="2021-07-07T07:16:58.456" v="306"/>
          <ac:spMkLst>
            <pc:docMk/>
            <pc:sldMk cId="1494497175" sldId="278"/>
            <ac:spMk id="81" creationId="{96E70311-5FAA-4560-A8A9-BE6153D44AB1}"/>
          </ac:spMkLst>
        </pc:spChg>
        <pc:spChg chg="mod">
          <ac:chgData name="왕 준수" userId="2da3bebcf6d157c6" providerId="LiveId" clId="{A60A04A4-C930-4A26-AFC9-E9B917B0B96A}" dt="2021-07-07T07:16:15.971" v="298"/>
          <ac:spMkLst>
            <pc:docMk/>
            <pc:sldMk cId="1494497175" sldId="278"/>
            <ac:spMk id="83" creationId="{7995994C-987B-4DB7-B4CF-E3B49CF45B72}"/>
          </ac:spMkLst>
        </pc:spChg>
        <pc:spChg chg="mod">
          <ac:chgData name="왕 준수" userId="2da3bebcf6d157c6" providerId="LiveId" clId="{A60A04A4-C930-4A26-AFC9-E9B917B0B96A}" dt="2021-07-07T07:17:04.929" v="311"/>
          <ac:spMkLst>
            <pc:docMk/>
            <pc:sldMk cId="1494497175" sldId="278"/>
            <ac:spMk id="84" creationId="{FAA0D879-7619-4EA4-9D5B-C1727C9AF75F}"/>
          </ac:spMkLst>
        </pc:spChg>
        <pc:spChg chg="mod">
          <ac:chgData name="왕 준수" userId="2da3bebcf6d157c6" providerId="LiveId" clId="{A60A04A4-C930-4A26-AFC9-E9B917B0B96A}" dt="2021-07-07T07:16:40.795" v="300"/>
          <ac:spMkLst>
            <pc:docMk/>
            <pc:sldMk cId="1494497175" sldId="278"/>
            <ac:spMk id="86" creationId="{BB6BD6AC-2382-4E27-AAF1-FA64CDB741DF}"/>
          </ac:spMkLst>
        </pc:spChg>
        <pc:spChg chg="mod">
          <ac:chgData name="왕 준수" userId="2da3bebcf6d157c6" providerId="LiveId" clId="{A60A04A4-C930-4A26-AFC9-E9B917B0B96A}" dt="2021-07-07T07:17:10.096" v="318"/>
          <ac:spMkLst>
            <pc:docMk/>
            <pc:sldMk cId="1494497175" sldId="278"/>
            <ac:spMk id="87" creationId="{C09D72B6-A393-40D6-9AC2-76CB7B4101D6}"/>
          </ac:spMkLst>
        </pc:spChg>
        <pc:spChg chg="add mod">
          <ac:chgData name="왕 준수" userId="2da3bebcf6d157c6" providerId="LiveId" clId="{A60A04A4-C930-4A26-AFC9-E9B917B0B96A}" dt="2021-07-07T09:48:14.170" v="3486" actId="1076"/>
          <ac:spMkLst>
            <pc:docMk/>
            <pc:sldMk cId="1494497175" sldId="278"/>
            <ac:spMk id="88" creationId="{B0EA770A-C7D3-48CE-95F9-7AD3F84B8815}"/>
          </ac:spMkLst>
        </pc:spChg>
        <pc:spChg chg="add mod">
          <ac:chgData name="왕 준수" userId="2da3bebcf6d157c6" providerId="LiveId" clId="{A60A04A4-C930-4A26-AFC9-E9B917B0B96A}" dt="2021-07-07T09:48:47.001" v="3490" actId="1076"/>
          <ac:spMkLst>
            <pc:docMk/>
            <pc:sldMk cId="1494497175" sldId="278"/>
            <ac:spMk id="89" creationId="{789F7F0C-0B60-4924-BCE6-A474EFFFC0BC}"/>
          </ac:spMkLst>
        </pc:spChg>
        <pc:spChg chg="add mod">
          <ac:chgData name="왕 준수" userId="2da3bebcf6d157c6" providerId="LiveId" clId="{A60A04A4-C930-4A26-AFC9-E9B917B0B96A}" dt="2021-07-07T09:49:07.729" v="3492" actId="1076"/>
          <ac:spMkLst>
            <pc:docMk/>
            <pc:sldMk cId="1494497175" sldId="278"/>
            <ac:spMk id="90" creationId="{337AF883-EDC0-45F9-A62D-C236E8CE490C}"/>
          </ac:spMkLst>
        </pc:spChg>
        <pc:spChg chg="add mod">
          <ac:chgData name="왕 준수" userId="2da3bebcf6d157c6" providerId="LiveId" clId="{A60A04A4-C930-4A26-AFC9-E9B917B0B96A}" dt="2021-07-07T09:49:19.017" v="3494" actId="1076"/>
          <ac:spMkLst>
            <pc:docMk/>
            <pc:sldMk cId="1494497175" sldId="278"/>
            <ac:spMk id="91" creationId="{D9E33393-FD3B-408F-A729-239660D00D2A}"/>
          </ac:spMkLst>
        </pc:spChg>
        <pc:spChg chg="add mod">
          <ac:chgData name="왕 준수" userId="2da3bebcf6d157c6" providerId="LiveId" clId="{A60A04A4-C930-4A26-AFC9-E9B917B0B96A}" dt="2021-07-07T09:49:25.970" v="3496" actId="1076"/>
          <ac:spMkLst>
            <pc:docMk/>
            <pc:sldMk cId="1494497175" sldId="278"/>
            <ac:spMk id="92" creationId="{828A6890-8D2E-4EDC-B208-F2A27FC57ADB}"/>
          </ac:spMkLst>
        </pc:spChg>
        <pc:spChg chg="mod">
          <ac:chgData name="왕 준수" userId="2da3bebcf6d157c6" providerId="LiveId" clId="{A60A04A4-C930-4A26-AFC9-E9B917B0B96A}" dt="2021-07-07T07:19:04.879" v="422" actId="1076"/>
          <ac:spMkLst>
            <pc:docMk/>
            <pc:sldMk cId="1494497175" sldId="278"/>
            <ac:spMk id="277" creationId="{00000000-0000-0000-0000-000000000000}"/>
          </ac:spMkLst>
        </pc:spChg>
        <pc:grpChg chg="del mod">
          <ac:chgData name="왕 준수" userId="2da3bebcf6d157c6" providerId="LiveId" clId="{A60A04A4-C930-4A26-AFC9-E9B917B0B96A}" dt="2021-07-07T07:14:44.470" v="255" actId="478"/>
          <ac:grpSpMkLst>
            <pc:docMk/>
            <pc:sldMk cId="1494497175" sldId="278"/>
            <ac:grpSpMk id="2" creationId="{4B4B29B5-9205-42D1-ACDA-12D069B30CCF}"/>
          </ac:grpSpMkLst>
        </pc:grpChg>
        <pc:grpChg chg="del mod">
          <ac:chgData name="왕 준수" userId="2da3bebcf6d157c6" providerId="LiveId" clId="{A60A04A4-C930-4A26-AFC9-E9B917B0B96A}" dt="2021-07-07T07:14:56.719" v="265" actId="478"/>
          <ac:grpSpMkLst>
            <pc:docMk/>
            <pc:sldMk cId="1494497175" sldId="278"/>
            <ac:grpSpMk id="5" creationId="{0E066C67-E14F-49C8-B93F-E227E370CB67}"/>
          </ac:grpSpMkLst>
        </pc:grpChg>
        <pc:grpChg chg="del mod">
          <ac:chgData name="왕 준수" userId="2da3bebcf6d157c6" providerId="LiveId" clId="{A60A04A4-C930-4A26-AFC9-E9B917B0B96A}" dt="2021-07-07T07:15:00.647" v="268" actId="478"/>
          <ac:grpSpMkLst>
            <pc:docMk/>
            <pc:sldMk cId="1494497175" sldId="278"/>
            <ac:grpSpMk id="12" creationId="{290667F9-BCFA-48AA-80DB-5EEABB892A9F}"/>
          </ac:grpSpMkLst>
        </pc:grpChg>
        <pc:grpChg chg="del mod">
          <ac:chgData name="왕 준수" userId="2da3bebcf6d157c6" providerId="LiveId" clId="{A60A04A4-C930-4A26-AFC9-E9B917B0B96A}" dt="2021-07-07T07:15:01.686" v="270" actId="478"/>
          <ac:grpSpMkLst>
            <pc:docMk/>
            <pc:sldMk cId="1494497175" sldId="278"/>
            <ac:grpSpMk id="13" creationId="{B3BC9174-61CA-410B-BDE7-5F0118C4985F}"/>
          </ac:grpSpMkLst>
        </pc:grpChg>
        <pc:grpChg chg="add mod">
          <ac:chgData name="왕 준수" userId="2da3bebcf6d157c6" providerId="LiveId" clId="{A60A04A4-C930-4A26-AFC9-E9B917B0B96A}" dt="2021-07-07T07:13:21.925" v="236" actId="164"/>
          <ac:grpSpMkLst>
            <pc:docMk/>
            <pc:sldMk cId="1494497175" sldId="278"/>
            <ac:grpSpMk id="14" creationId="{3F4E21E2-3DBB-4A6E-85DA-945F046BAD4C}"/>
          </ac:grpSpMkLst>
        </pc:grpChg>
        <pc:grpChg chg="add mod">
          <ac:chgData name="왕 준수" userId="2da3bebcf6d157c6" providerId="LiveId" clId="{A60A04A4-C930-4A26-AFC9-E9B917B0B96A}" dt="2021-07-07T09:45:17.443" v="3423" actId="14100"/>
          <ac:grpSpMkLst>
            <pc:docMk/>
            <pc:sldMk cId="1494497175" sldId="278"/>
            <ac:grpSpMk id="15" creationId="{71D7C532-BBFC-42C4-8B61-5A8DA8D02A0C}"/>
          </ac:grpSpMkLst>
        </pc:grpChg>
        <pc:grpChg chg="del mod">
          <ac:chgData name="왕 준수" userId="2da3bebcf6d157c6" providerId="LiveId" clId="{A60A04A4-C930-4A26-AFC9-E9B917B0B96A}" dt="2021-07-07T07:14:45.230" v="256" actId="478"/>
          <ac:grpSpMkLst>
            <pc:docMk/>
            <pc:sldMk cId="1494497175" sldId="278"/>
            <ac:grpSpMk id="30" creationId="{00000000-0000-0000-0000-000000000000}"/>
          </ac:grpSpMkLst>
        </pc:grpChg>
        <pc:grpChg chg="del mod">
          <ac:chgData name="왕 준수" userId="2da3bebcf6d157c6" providerId="LiveId" clId="{A60A04A4-C930-4A26-AFC9-E9B917B0B96A}" dt="2021-07-07T07:14:45.884" v="257" actId="478"/>
          <ac:grpSpMkLst>
            <pc:docMk/>
            <pc:sldMk cId="1494497175" sldId="278"/>
            <ac:grpSpMk id="33" creationId="{00000000-0000-0000-0000-000000000000}"/>
          </ac:grpSpMkLst>
        </pc:grpChg>
        <pc:grpChg chg="add mod">
          <ac:chgData name="왕 준수" userId="2da3bebcf6d157c6" providerId="LiveId" clId="{A60A04A4-C930-4A26-AFC9-E9B917B0B96A}" dt="2021-07-07T07:13:25.495" v="238" actId="1076"/>
          <ac:grpSpMkLst>
            <pc:docMk/>
            <pc:sldMk cId="1494497175" sldId="278"/>
            <ac:grpSpMk id="68" creationId="{E7318673-3CF4-46BE-A106-D3BCAAD6EDCF}"/>
          </ac:grpSpMkLst>
        </pc:grpChg>
        <pc:grpChg chg="add mod">
          <ac:chgData name="왕 준수" userId="2da3bebcf6d157c6" providerId="LiveId" clId="{A60A04A4-C930-4A26-AFC9-E9B917B0B96A}" dt="2021-07-07T07:13:55.991" v="243" actId="1076"/>
          <ac:grpSpMkLst>
            <pc:docMk/>
            <pc:sldMk cId="1494497175" sldId="278"/>
            <ac:grpSpMk id="71" creationId="{EE0AD71E-C18B-469E-B8E2-A967CFED7A79}"/>
          </ac:grpSpMkLst>
        </pc:grpChg>
        <pc:grpChg chg="add mod">
          <ac:chgData name="왕 준수" userId="2da3bebcf6d157c6" providerId="LiveId" clId="{A60A04A4-C930-4A26-AFC9-E9B917B0B96A}" dt="2021-07-07T09:45:16.108" v="3422" actId="14100"/>
          <ac:grpSpMkLst>
            <pc:docMk/>
            <pc:sldMk cId="1494497175" sldId="278"/>
            <ac:grpSpMk id="76" creationId="{205AF4DB-1395-4677-BD95-768D04C62087}"/>
          </ac:grpSpMkLst>
        </pc:grpChg>
        <pc:grpChg chg="add del mod">
          <ac:chgData name="왕 준수" userId="2da3bebcf6d157c6" providerId="LiveId" clId="{A60A04A4-C930-4A26-AFC9-E9B917B0B96A}" dt="2021-07-07T07:16:14.785" v="297" actId="21"/>
          <ac:grpSpMkLst>
            <pc:docMk/>
            <pc:sldMk cId="1494497175" sldId="278"/>
            <ac:grpSpMk id="79" creationId="{1BD0F7B0-ABC6-4737-9C2B-D7C341F08532}"/>
          </ac:grpSpMkLst>
        </pc:grpChg>
        <pc:grpChg chg="add mod">
          <ac:chgData name="왕 준수" userId="2da3bebcf6d157c6" providerId="LiveId" clId="{A60A04A4-C930-4A26-AFC9-E9B917B0B96A}" dt="2021-07-07T07:16:39.095" v="299" actId="1076"/>
          <ac:grpSpMkLst>
            <pc:docMk/>
            <pc:sldMk cId="1494497175" sldId="278"/>
            <ac:grpSpMk id="82" creationId="{D3CA5696-4F04-485E-ADE7-1F56A31BB6D9}"/>
          </ac:grpSpMkLst>
        </pc:grpChg>
        <pc:grpChg chg="add mod">
          <ac:chgData name="왕 준수" userId="2da3bebcf6d157c6" providerId="LiveId" clId="{A60A04A4-C930-4A26-AFC9-E9B917B0B96A}" dt="2021-07-07T07:16:53.527" v="301" actId="1076"/>
          <ac:grpSpMkLst>
            <pc:docMk/>
            <pc:sldMk cId="1494497175" sldId="278"/>
            <ac:grpSpMk id="85" creationId="{ABD0AA62-3854-4893-9137-EC9A3C1DF0F0}"/>
          </ac:grpSpMkLst>
        </pc:grpChg>
        <pc:picChg chg="del mod">
          <ac:chgData name="왕 준수" userId="2da3bebcf6d157c6" providerId="LiveId" clId="{A60A04A4-C930-4A26-AFC9-E9B917B0B96A}" dt="2021-07-07T07:14:46.551" v="258" actId="478"/>
          <ac:picMkLst>
            <pc:docMk/>
            <pc:sldMk cId="1494497175" sldId="278"/>
            <ac:picMk id="52" creationId="{0A2D6EE7-838E-48F7-B208-D567150F40F4}"/>
          </ac:picMkLst>
        </pc:picChg>
        <pc:picChg chg="del mod">
          <ac:chgData name="왕 준수" userId="2da3bebcf6d157c6" providerId="LiveId" clId="{A60A04A4-C930-4A26-AFC9-E9B917B0B96A}" dt="2021-07-07T07:14:47.232" v="259" actId="478"/>
          <ac:picMkLst>
            <pc:docMk/>
            <pc:sldMk cId="1494497175" sldId="278"/>
            <ac:picMk id="54" creationId="{37A798D8-FB2A-4C46-BE22-BE53EE475C09}"/>
          </ac:picMkLst>
        </pc:picChg>
        <pc:picChg chg="del mod">
          <ac:chgData name="왕 준수" userId="2da3bebcf6d157c6" providerId="LiveId" clId="{A60A04A4-C930-4A26-AFC9-E9B917B0B96A}" dt="2021-07-07T07:14:47.808" v="260" actId="478"/>
          <ac:picMkLst>
            <pc:docMk/>
            <pc:sldMk cId="1494497175" sldId="278"/>
            <ac:picMk id="58" creationId="{3FF451EF-990B-4C32-BA33-A1FA40922195}"/>
          </ac:picMkLst>
        </pc:picChg>
      </pc:sldChg>
      <pc:sldChg chg="del">
        <pc:chgData name="왕 준수" userId="2da3bebcf6d157c6" providerId="LiveId" clId="{A60A04A4-C930-4A26-AFC9-E9B917B0B96A}" dt="2021-07-07T08:18:19.439" v="1520" actId="47"/>
        <pc:sldMkLst>
          <pc:docMk/>
          <pc:sldMk cId="241519575" sldId="288"/>
        </pc:sldMkLst>
      </pc:sldChg>
      <pc:sldChg chg="addSp delSp modSp mod modTransition">
        <pc:chgData name="왕 준수" userId="2da3bebcf6d157c6" providerId="LiveId" clId="{A60A04A4-C930-4A26-AFC9-E9B917B0B96A}" dt="2021-07-07T10:46:15.883" v="4254"/>
        <pc:sldMkLst>
          <pc:docMk/>
          <pc:sldMk cId="2198708399" sldId="290"/>
        </pc:sldMkLst>
        <pc:spChg chg="add mod">
          <ac:chgData name="왕 준수" userId="2da3bebcf6d157c6" providerId="LiveId" clId="{A60A04A4-C930-4A26-AFC9-E9B917B0B96A}" dt="2021-07-07T07:49:53.855" v="713" actId="1076"/>
          <ac:spMkLst>
            <pc:docMk/>
            <pc:sldMk cId="2198708399" sldId="290"/>
            <ac:spMk id="2" creationId="{79A308AD-460A-49F0-BD0E-95BD23C9F550}"/>
          </ac:spMkLst>
        </pc:spChg>
        <pc:spChg chg="add mod">
          <ac:chgData name="왕 준수" userId="2da3bebcf6d157c6" providerId="LiveId" clId="{A60A04A4-C930-4A26-AFC9-E9B917B0B96A}" dt="2021-07-07T07:49:57.927" v="714" actId="1076"/>
          <ac:spMkLst>
            <pc:docMk/>
            <pc:sldMk cId="2198708399" sldId="290"/>
            <ac:spMk id="3" creationId="{6467DEAD-E712-436E-853B-19DBCE3F617C}"/>
          </ac:spMkLst>
        </pc:spChg>
        <pc:spChg chg="add del mod">
          <ac:chgData name="왕 준수" userId="2da3bebcf6d157c6" providerId="LiveId" clId="{A60A04A4-C930-4A26-AFC9-E9B917B0B96A}" dt="2021-07-07T07:32:38.032" v="496" actId="478"/>
          <ac:spMkLst>
            <pc:docMk/>
            <pc:sldMk cId="2198708399" sldId="290"/>
            <ac:spMk id="4" creationId="{C68F600B-1B76-4173-A75D-0BC56351AA50}"/>
          </ac:spMkLst>
        </pc:spChg>
        <pc:spChg chg="add del mod">
          <ac:chgData name="왕 준수" userId="2da3bebcf6d157c6" providerId="LiveId" clId="{A60A04A4-C930-4A26-AFC9-E9B917B0B96A}" dt="2021-07-07T07:35:05.064" v="527" actId="478"/>
          <ac:spMkLst>
            <pc:docMk/>
            <pc:sldMk cId="2198708399" sldId="290"/>
            <ac:spMk id="5" creationId="{18592110-E421-49C3-A86A-46C670F3C3E4}"/>
          </ac:spMkLst>
        </pc:spChg>
        <pc:spChg chg="add mod ord">
          <ac:chgData name="왕 준수" userId="2da3bebcf6d157c6" providerId="LiveId" clId="{A60A04A4-C930-4A26-AFC9-E9B917B0B96A}" dt="2021-07-07T07:35:03.601" v="525" actId="14100"/>
          <ac:spMkLst>
            <pc:docMk/>
            <pc:sldMk cId="2198708399" sldId="290"/>
            <ac:spMk id="9" creationId="{3840D9F8-C0F8-4FC6-A19B-079BB5133044}"/>
          </ac:spMkLst>
        </pc:spChg>
        <pc:spChg chg="add mod ord">
          <ac:chgData name="왕 준수" userId="2da3bebcf6d157c6" providerId="LiveId" clId="{A60A04A4-C930-4A26-AFC9-E9B917B0B96A}" dt="2021-07-07T07:35:04.576" v="526" actId="1076"/>
          <ac:spMkLst>
            <pc:docMk/>
            <pc:sldMk cId="2198708399" sldId="290"/>
            <ac:spMk id="12" creationId="{5430D750-E31A-453A-BE66-5DB37ACE1931}"/>
          </ac:spMkLst>
        </pc:spChg>
        <pc:spChg chg="mod">
          <ac:chgData name="왕 준수" userId="2da3bebcf6d157c6" providerId="LiveId" clId="{A60A04A4-C930-4A26-AFC9-E9B917B0B96A}" dt="2021-07-07T09:13:34.360" v="1931" actId="14100"/>
          <ac:spMkLst>
            <pc:docMk/>
            <pc:sldMk cId="2198708399" sldId="290"/>
            <ac:spMk id="17" creationId="{00000000-0000-0000-0000-000000000000}"/>
          </ac:spMkLst>
        </pc:spChg>
        <pc:spChg chg="del">
          <ac:chgData name="왕 준수" userId="2da3bebcf6d157c6" providerId="LiveId" clId="{A60A04A4-C930-4A26-AFC9-E9B917B0B96A}" dt="2021-07-07T07:21:08.184" v="432" actId="478"/>
          <ac:spMkLst>
            <pc:docMk/>
            <pc:sldMk cId="2198708399" sldId="290"/>
            <ac:spMk id="49" creationId="{948394A9-A129-49E6-AC62-462F8264807F}"/>
          </ac:spMkLst>
        </pc:spChg>
        <pc:spChg chg="add del">
          <ac:chgData name="왕 준수" userId="2da3bebcf6d157c6" providerId="LiveId" clId="{A60A04A4-C930-4A26-AFC9-E9B917B0B96A}" dt="2021-07-07T07:20:57.935" v="430" actId="478"/>
          <ac:spMkLst>
            <pc:docMk/>
            <pc:sldMk cId="2198708399" sldId="290"/>
            <ac:spMk id="64" creationId="{2FEF87A8-4942-4C53-85D3-9C11540C6ABB}"/>
          </ac:spMkLst>
        </pc:spChg>
        <pc:spChg chg="del">
          <ac:chgData name="왕 준수" userId="2da3bebcf6d157c6" providerId="LiveId" clId="{A60A04A4-C930-4A26-AFC9-E9B917B0B96A}" dt="2021-07-07T07:20:56.863" v="429" actId="478"/>
          <ac:spMkLst>
            <pc:docMk/>
            <pc:sldMk cId="2198708399" sldId="290"/>
            <ac:spMk id="278" creationId="{00000000-0000-0000-0000-000000000000}"/>
          </ac:spMkLst>
        </pc:spChg>
        <pc:grpChg chg="del">
          <ac:chgData name="왕 준수" userId="2da3bebcf6d157c6" providerId="LiveId" clId="{A60A04A4-C930-4A26-AFC9-E9B917B0B96A}" dt="2021-07-07T07:20:54.687" v="428" actId="478"/>
          <ac:grpSpMkLst>
            <pc:docMk/>
            <pc:sldMk cId="2198708399" sldId="290"/>
            <ac:grpSpMk id="27" creationId="{00000000-0000-0000-0000-000000000000}"/>
          </ac:grpSpMkLst>
        </pc:grpChg>
      </pc:sldChg>
      <pc:sldChg chg="del">
        <pc:chgData name="왕 준수" userId="2da3bebcf6d157c6" providerId="LiveId" clId="{A60A04A4-C930-4A26-AFC9-E9B917B0B96A}" dt="2021-07-07T07:40:01.702" v="579" actId="47"/>
        <pc:sldMkLst>
          <pc:docMk/>
          <pc:sldMk cId="4150530910" sldId="292"/>
        </pc:sldMkLst>
      </pc:sldChg>
      <pc:sldChg chg="del modTransition">
        <pc:chgData name="왕 준수" userId="2da3bebcf6d157c6" providerId="LiveId" clId="{A60A04A4-C930-4A26-AFC9-E9B917B0B96A}" dt="2021-07-07T08:21:19.383" v="1589" actId="47"/>
        <pc:sldMkLst>
          <pc:docMk/>
          <pc:sldMk cId="2613251613" sldId="293"/>
        </pc:sldMkLst>
      </pc:sldChg>
      <pc:sldChg chg="del">
        <pc:chgData name="왕 준수" userId="2da3bebcf6d157c6" providerId="LiveId" clId="{A60A04A4-C930-4A26-AFC9-E9B917B0B96A}" dt="2021-07-07T07:52:56.208" v="774" actId="47"/>
        <pc:sldMkLst>
          <pc:docMk/>
          <pc:sldMk cId="2735980948" sldId="294"/>
        </pc:sldMkLst>
      </pc:sldChg>
      <pc:sldChg chg="delSp del mod modTransition">
        <pc:chgData name="왕 준수" userId="2da3bebcf6d157c6" providerId="LiveId" clId="{A60A04A4-C930-4A26-AFC9-E9B917B0B96A}" dt="2021-07-07T07:55:40.261" v="865" actId="47"/>
        <pc:sldMkLst>
          <pc:docMk/>
          <pc:sldMk cId="3999507510" sldId="295"/>
        </pc:sldMkLst>
        <pc:spChg chg="del">
          <ac:chgData name="왕 준수" userId="2da3bebcf6d157c6" providerId="LiveId" clId="{A60A04A4-C930-4A26-AFC9-E9B917B0B96A}" dt="2021-07-07T07:54:03.496" v="791" actId="478"/>
          <ac:spMkLst>
            <pc:docMk/>
            <pc:sldMk cId="3999507510" sldId="295"/>
            <ac:spMk id="4" creationId="{00000000-0000-0000-0000-000000000000}"/>
          </ac:spMkLst>
        </pc:spChg>
        <pc:spChg chg="del">
          <ac:chgData name="왕 준수" userId="2da3bebcf6d157c6" providerId="LiveId" clId="{A60A04A4-C930-4A26-AFC9-E9B917B0B96A}" dt="2021-07-07T07:54:01.064" v="788" actId="478"/>
          <ac:spMkLst>
            <pc:docMk/>
            <pc:sldMk cId="3999507510" sldId="295"/>
            <ac:spMk id="5" creationId="{00000000-0000-0000-0000-000000000000}"/>
          </ac:spMkLst>
        </pc:spChg>
        <pc:spChg chg="del">
          <ac:chgData name="왕 준수" userId="2da3bebcf6d157c6" providerId="LiveId" clId="{A60A04A4-C930-4A26-AFC9-E9B917B0B96A}" dt="2021-07-07T07:54:04.145" v="792" actId="478"/>
          <ac:spMkLst>
            <pc:docMk/>
            <pc:sldMk cId="3999507510" sldId="295"/>
            <ac:spMk id="7" creationId="{00000000-0000-0000-0000-000000000000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25" creationId="{C933E514-7C8D-471D-9F99-517EA5E2173A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26" creationId="{99916A40-9F55-4AA7-A12E-99FEE92F4DC4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28" creationId="{9E175032-EBB5-4D6F-B833-2CBBF58D2062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29" creationId="{71293940-951B-4D55-B7F8-93BD5A6AD780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30" creationId="{97ED3072-5902-4AE5-9EED-830AED76D884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31" creationId="{31BC080E-AC28-4C69-B388-21D75C967FFC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32" creationId="{E404204B-0B19-42F9-BE74-7E098F4EFDD0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47" creationId="{4EAD9569-CDCA-4827-B591-E73E0E0D4ECC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48" creationId="{FD3462AE-C27A-4954-8BD3-E2E385FC36BC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50" creationId="{BAD45AF9-FD18-46B2-9FE3-EECBA95B873B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51" creationId="{6F5463AD-3D61-4AC5-9C8E-4E67A36AC93C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52" creationId="{DA947731-9881-48FD-B9CF-E82C3F5441D7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53" creationId="{3FFC08FD-60AD-43DD-A8A4-EC1FD0CAF792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54" creationId="{215218BE-0773-4513-AB3B-FFB8AB4FF78B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55" creationId="{BF910428-8330-4F22-9646-BC0D4193F576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56" creationId="{30072F09-4B98-49A6-8D3C-24310042CA0B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57" creationId="{A969172B-60AD-4126-8500-BA9886F69C19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58" creationId="{733EE813-1AB3-48D2-B4BF-46E186203B46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60" creationId="{56D6D7B8-CE04-4CBA-A180-E920EB1E89F7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74" creationId="{08D104A7-C3BF-43C8-BEFC-E4E0BCF99820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100" creationId="{80057AD4-F6D3-4E79-888C-8FF56537DF50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179" creationId="{2B1B8C9A-7D8C-44A5-83D1-1D69536B8406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189" creationId="{B1616FEB-920E-4BB8-A8C6-756F35BB7FC1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199" creationId="{2CCAC667-1187-41CD-B5E5-59A9FC64398B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1924" creationId="{00000000-0000-0000-0000-000000000000}"/>
          </ac:spMkLst>
        </pc:spChg>
        <pc:spChg chg="del">
          <ac:chgData name="왕 준수" userId="2da3bebcf6d157c6" providerId="LiveId" clId="{A60A04A4-C930-4A26-AFC9-E9B917B0B96A}" dt="2021-07-07T07:54:07.927" v="793" actId="21"/>
          <ac:spMkLst>
            <pc:docMk/>
            <pc:sldMk cId="3999507510" sldId="295"/>
            <ac:spMk id="1925" creationId="{00000000-0000-0000-0000-000000000000}"/>
          </ac:spMkLst>
        </pc:spChg>
        <pc:grpChg chg="del">
          <ac:chgData name="왕 준수" userId="2da3bebcf6d157c6" providerId="LiveId" clId="{A60A04A4-C930-4A26-AFC9-E9B917B0B96A}" dt="2021-07-07T07:54:02.391" v="790" actId="478"/>
          <ac:grpSpMkLst>
            <pc:docMk/>
            <pc:sldMk cId="3999507510" sldId="295"/>
            <ac:grpSpMk id="65" creationId="{D5C5827C-8487-4E6F-8A80-814448FF459C}"/>
          </ac:grpSpMkLst>
        </pc:grpChg>
        <pc:picChg chg="del">
          <ac:chgData name="왕 준수" userId="2da3bebcf6d157c6" providerId="LiveId" clId="{A60A04A4-C930-4A26-AFC9-E9B917B0B96A}" dt="2021-07-07T07:54:02.391" v="790" actId="478"/>
          <ac:picMkLst>
            <pc:docMk/>
            <pc:sldMk cId="3999507510" sldId="295"/>
            <ac:picMk id="62" creationId="{1C90F611-0C3D-42A9-AECF-180509B4A00C}"/>
          </ac:picMkLst>
        </pc:picChg>
        <pc:picChg chg="del">
          <ac:chgData name="왕 준수" userId="2da3bebcf6d157c6" providerId="LiveId" clId="{A60A04A4-C930-4A26-AFC9-E9B917B0B96A}" dt="2021-07-07T07:54:01.505" v="789" actId="478"/>
          <ac:picMkLst>
            <pc:docMk/>
            <pc:sldMk cId="3999507510" sldId="295"/>
            <ac:picMk id="63" creationId="{4C973143-0CEF-4098-B98A-50E4E330FF6D}"/>
          </ac:picMkLst>
        </pc:picChg>
        <pc:picChg chg="del">
          <ac:chgData name="왕 준수" userId="2da3bebcf6d157c6" providerId="LiveId" clId="{A60A04A4-C930-4A26-AFC9-E9B917B0B96A}" dt="2021-07-07T07:54:07.927" v="793" actId="21"/>
          <ac:picMkLst>
            <pc:docMk/>
            <pc:sldMk cId="3999507510" sldId="295"/>
            <ac:picMk id="332" creationId="{CAB4CAAF-DD31-4325-85BB-0DDAE96A59A1}"/>
          </ac:picMkLst>
        </pc:picChg>
        <pc:picChg chg="del">
          <ac:chgData name="왕 준수" userId="2da3bebcf6d157c6" providerId="LiveId" clId="{A60A04A4-C930-4A26-AFC9-E9B917B0B96A}" dt="2021-07-07T07:54:07.927" v="793" actId="21"/>
          <ac:picMkLst>
            <pc:docMk/>
            <pc:sldMk cId="3999507510" sldId="295"/>
            <ac:picMk id="334" creationId="{81CD9F82-C73D-407E-AB71-02D0D69782C7}"/>
          </ac:picMkLst>
        </pc:picChg>
        <pc:picChg chg="del">
          <ac:chgData name="왕 준수" userId="2da3bebcf6d157c6" providerId="LiveId" clId="{A60A04A4-C930-4A26-AFC9-E9B917B0B96A}" dt="2021-07-07T07:54:07.927" v="793" actId="21"/>
          <ac:picMkLst>
            <pc:docMk/>
            <pc:sldMk cId="3999507510" sldId="295"/>
            <ac:picMk id="335" creationId="{810286C1-8D73-4FCD-927E-7C2D5F0ADABE}"/>
          </ac:picMkLst>
        </pc:pic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3" creationId="{B0A12C45-AF74-42E7-A34B-1D5220C7EA8F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9" creationId="{C7C5E6B3-467D-426F-A83A-0998598318D4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0" creationId="{D4BB5C2D-58C3-4435-AFCA-2E6CCFC3B8E1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4" creationId="{7F826582-00DE-4214-8373-26B74A7BDC5C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6" creationId="{114F6221-7A9E-4829-A82E-5B09201321DF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8" creationId="{6A073E11-5267-43C5-8658-96951C5F6627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35" creationId="{F3FE66B0-34A1-452F-8418-460B156FFBD4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37" creationId="{E6347F40-FDAA-454D-9E0A-556644F02D12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39" creationId="{1990AC0B-861D-483C-91DF-D17C8AD87523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41" creationId="{14887B12-37D4-482A-9FEB-228A76AE766F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44" creationId="{0A28C62F-F5E0-4D6E-BA51-CCE6D063362F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46" creationId="{D6CFD4ED-1DD3-405E-8168-51CEE5383BF1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59" creationId="{287B450E-D540-4865-8D00-EC0CEB2432CB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61" creationId="{C9ED0594-FD25-4B7D-82B5-8BDC17196A3C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87" creationId="{261DA749-B6A9-42ED-83BB-5128107370D5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09" creationId="{8F723F18-E4FC-45B6-96FC-0A6D7BFA645A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12" creationId="{BFCFAB31-C4A1-478F-92F3-00DAD47F1602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47" creationId="{7FC6FB30-B3BC-4D7D-B3B6-AC2C9426238A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51" creationId="{05DB0833-09BF-4C4B-8A3A-1B1D2180A242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80" creationId="{C2895835-CDD1-439E-9002-13E2F18A5A72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218" creationId="{8405BF3C-BF3D-40A6-AAD0-CFF9EB743A92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242" creationId="{B8AA77A3-4488-428E-B949-C3234A447CA1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261" creationId="{AADE02B9-FF0F-4751-9A56-2E5F9F933281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264" creationId="{BE8CB4CD-5BFE-4FBA-A3FD-CA2392CB69D3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920" creationId="{AF3C57B6-80DB-4155-953E-03E2EB4D20A9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931" creationId="{0ACCCA5B-9D5C-4584-B85A-AD9A3E32FF55}"/>
          </ac:cxnSpMkLst>
        </pc:cxnChg>
        <pc:cxnChg chg="del">
          <ac:chgData name="왕 준수" userId="2da3bebcf6d157c6" providerId="LiveId" clId="{A60A04A4-C930-4A26-AFC9-E9B917B0B96A}" dt="2021-07-07T07:54:07.927" v="793" actId="21"/>
          <ac:cxnSpMkLst>
            <pc:docMk/>
            <pc:sldMk cId="3999507510" sldId="295"/>
            <ac:cxnSpMk id="1940" creationId="{BF03A2D3-D319-4020-ADFF-EBD2405B283C}"/>
          </ac:cxnSpMkLst>
        </pc:cxnChg>
      </pc:sldChg>
      <pc:sldChg chg="delSp del mod">
        <pc:chgData name="왕 준수" userId="2da3bebcf6d157c6" providerId="LiveId" clId="{A60A04A4-C930-4A26-AFC9-E9B917B0B96A}" dt="2021-07-07T08:01:34.326" v="955" actId="47"/>
        <pc:sldMkLst>
          <pc:docMk/>
          <pc:sldMk cId="30619199" sldId="297"/>
        </pc:sldMkLst>
        <pc:spChg chg="del">
          <ac:chgData name="왕 준수" userId="2da3bebcf6d157c6" providerId="LiveId" clId="{A60A04A4-C930-4A26-AFC9-E9B917B0B96A}" dt="2021-07-07T08:01:33.415" v="954" actId="478"/>
          <ac:spMkLst>
            <pc:docMk/>
            <pc:sldMk cId="30619199" sldId="297"/>
            <ac:spMk id="11" creationId="{924F8D01-E870-45B5-9C11-4DAF4AA9461A}"/>
          </ac:spMkLst>
        </pc:spChg>
        <pc:spChg chg="del">
          <ac:chgData name="왕 준수" userId="2da3bebcf6d157c6" providerId="LiveId" clId="{A60A04A4-C930-4A26-AFC9-E9B917B0B96A}" dt="2021-07-07T08:01:28.240" v="953" actId="478"/>
          <ac:spMkLst>
            <pc:docMk/>
            <pc:sldMk cId="30619199" sldId="297"/>
            <ac:spMk id="12" creationId="{D052DD47-D22B-434B-96BD-ED5DEFDEE601}"/>
          </ac:spMkLst>
        </pc:spChg>
        <pc:spChg chg="del">
          <ac:chgData name="왕 준수" userId="2da3bebcf6d157c6" providerId="LiveId" clId="{A60A04A4-C930-4A26-AFC9-E9B917B0B96A}" dt="2021-07-07T08:01:28.240" v="953" actId="478"/>
          <ac:spMkLst>
            <pc:docMk/>
            <pc:sldMk cId="30619199" sldId="297"/>
            <ac:spMk id="13" creationId="{1F1408EA-1DA7-4064-8DEA-D992E4F471B9}"/>
          </ac:spMkLst>
        </pc:spChg>
        <pc:spChg chg="del">
          <ac:chgData name="왕 준수" userId="2da3bebcf6d157c6" providerId="LiveId" clId="{A60A04A4-C930-4A26-AFC9-E9B917B0B96A}" dt="2021-07-07T08:01:28.240" v="953" actId="478"/>
          <ac:spMkLst>
            <pc:docMk/>
            <pc:sldMk cId="30619199" sldId="297"/>
            <ac:spMk id="14" creationId="{A0E0200B-305B-4FDD-9F29-DAD6095BB446}"/>
          </ac:spMkLst>
        </pc:spChg>
        <pc:spChg chg="del">
          <ac:chgData name="왕 준수" userId="2da3bebcf6d157c6" providerId="LiveId" clId="{A60A04A4-C930-4A26-AFC9-E9B917B0B96A}" dt="2021-07-07T08:01:33.415" v="954" actId="478"/>
          <ac:spMkLst>
            <pc:docMk/>
            <pc:sldMk cId="30619199" sldId="297"/>
            <ac:spMk id="15" creationId="{3A760051-559D-457F-BF1E-50CF81B96C1F}"/>
          </ac:spMkLst>
        </pc:spChg>
        <pc:spChg chg="del">
          <ac:chgData name="왕 준수" userId="2da3bebcf6d157c6" providerId="LiveId" clId="{A60A04A4-C930-4A26-AFC9-E9B917B0B96A}" dt="2021-07-07T08:01:33.415" v="954" actId="478"/>
          <ac:spMkLst>
            <pc:docMk/>
            <pc:sldMk cId="30619199" sldId="297"/>
            <ac:spMk id="16" creationId="{855B91A8-F769-43D8-9F24-344CBF2A4A2D}"/>
          </ac:spMkLst>
        </pc:spChg>
        <pc:spChg chg="del">
          <ac:chgData name="왕 준수" userId="2da3bebcf6d157c6" providerId="LiveId" clId="{A60A04A4-C930-4A26-AFC9-E9B917B0B96A}" dt="2021-07-07T08:01:22.737" v="952" actId="478"/>
          <ac:spMkLst>
            <pc:docMk/>
            <pc:sldMk cId="30619199" sldId="297"/>
            <ac:spMk id="17" creationId="{9B8CCAD8-DC6A-4738-9ECF-BAB97F69E57D}"/>
          </ac:spMkLst>
        </pc:spChg>
        <pc:spChg chg="del">
          <ac:chgData name="왕 준수" userId="2da3bebcf6d157c6" providerId="LiveId" clId="{A60A04A4-C930-4A26-AFC9-E9B917B0B96A}" dt="2021-07-07T08:01:21.129" v="951" actId="478"/>
          <ac:spMkLst>
            <pc:docMk/>
            <pc:sldMk cId="30619199" sldId="297"/>
            <ac:spMk id="32" creationId="{D3E7C2F8-C821-4E6E-843F-A9BB621CDC00}"/>
          </ac:spMkLst>
        </pc:spChg>
        <pc:grpChg chg="del">
          <ac:chgData name="왕 준수" userId="2da3bebcf6d157c6" providerId="LiveId" clId="{A60A04A4-C930-4A26-AFC9-E9B917B0B96A}" dt="2021-07-07T08:01:19.767" v="950" actId="478"/>
          <ac:grpSpMkLst>
            <pc:docMk/>
            <pc:sldMk cId="30619199" sldId="297"/>
            <ac:grpSpMk id="19" creationId="{45E970F8-D75B-42A8-9F76-051908916D8B}"/>
          </ac:grpSpMkLst>
        </pc:grpChg>
      </pc:sldChg>
      <pc:sldChg chg="del modTransition">
        <pc:chgData name="왕 준수" userId="2da3bebcf6d157c6" providerId="LiveId" clId="{A60A04A4-C930-4A26-AFC9-E9B917B0B96A}" dt="2021-07-07T08:04:26.230" v="1022" actId="47"/>
        <pc:sldMkLst>
          <pc:docMk/>
          <pc:sldMk cId="1564640395" sldId="298"/>
        </pc:sldMkLst>
      </pc:sldChg>
      <pc:sldChg chg="del">
        <pc:chgData name="왕 준수" userId="2da3bebcf6d157c6" providerId="LiveId" clId="{A60A04A4-C930-4A26-AFC9-E9B917B0B96A}" dt="2021-07-07T08:08:46.134" v="1071" actId="47"/>
        <pc:sldMkLst>
          <pc:docMk/>
          <pc:sldMk cId="4170215654" sldId="299"/>
        </pc:sldMkLst>
      </pc:sldChg>
      <pc:sldChg chg="delSp del mod">
        <pc:chgData name="왕 준수" userId="2da3bebcf6d157c6" providerId="LiveId" clId="{A60A04A4-C930-4A26-AFC9-E9B917B0B96A}" dt="2021-07-07T08:09:41.326" v="1077" actId="47"/>
        <pc:sldMkLst>
          <pc:docMk/>
          <pc:sldMk cId="54386879" sldId="300"/>
        </pc:sldMkLst>
        <pc:picChg chg="del">
          <ac:chgData name="왕 준수" userId="2da3bebcf6d157c6" providerId="LiveId" clId="{A60A04A4-C930-4A26-AFC9-E9B917B0B96A}" dt="2021-07-07T08:09:31.803" v="1072" actId="21"/>
          <ac:picMkLst>
            <pc:docMk/>
            <pc:sldMk cId="54386879" sldId="300"/>
            <ac:picMk id="3" creationId="{C841FD3F-9370-4524-86AA-008DEE36A8D7}"/>
          </ac:picMkLst>
        </pc:picChg>
      </pc:sldChg>
      <pc:sldChg chg="addSp delSp del mod">
        <pc:chgData name="왕 준수" userId="2da3bebcf6d157c6" providerId="LiveId" clId="{A60A04A4-C930-4A26-AFC9-E9B917B0B96A}" dt="2021-07-07T08:13:27.915" v="1360" actId="47"/>
        <pc:sldMkLst>
          <pc:docMk/>
          <pc:sldMk cId="4052324841" sldId="301"/>
        </pc:sldMkLst>
        <pc:spChg chg="del">
          <ac:chgData name="왕 준수" userId="2da3bebcf6d157c6" providerId="LiveId" clId="{A60A04A4-C930-4A26-AFC9-E9B917B0B96A}" dt="2021-07-07T08:11:11.736" v="1169" actId="478"/>
          <ac:spMkLst>
            <pc:docMk/>
            <pc:sldMk cId="4052324841" sldId="301"/>
            <ac:spMk id="4" creationId="{00000000-0000-0000-0000-000000000000}"/>
          </ac:spMkLst>
        </pc:spChg>
        <pc:spChg chg="del">
          <ac:chgData name="왕 준수" userId="2da3bebcf6d157c6" providerId="LiveId" clId="{A60A04A4-C930-4A26-AFC9-E9B917B0B96A}" dt="2021-07-07T08:11:09.776" v="1168" actId="478"/>
          <ac:spMkLst>
            <pc:docMk/>
            <pc:sldMk cId="4052324841" sldId="301"/>
            <ac:spMk id="5" creationId="{00000000-0000-0000-0000-000000000000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6" creationId="{E5787390-9E9E-4DEA-A57A-7468AE4FEB2C}"/>
          </ac:spMkLst>
        </pc:spChg>
        <pc:spChg chg="del">
          <ac:chgData name="왕 준수" userId="2da3bebcf6d157c6" providerId="LiveId" clId="{A60A04A4-C930-4A26-AFC9-E9B917B0B96A}" dt="2021-07-07T08:11:09.776" v="1168" actId="478"/>
          <ac:spMkLst>
            <pc:docMk/>
            <pc:sldMk cId="4052324841" sldId="301"/>
            <ac:spMk id="7" creationId="{00000000-0000-0000-0000-000000000000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8" creationId="{145A5CDA-2B6B-4CC6-A1BC-67AAC33DD9B3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11" creationId="{06A61118-5CD0-4564-8E6F-7B7302ED526B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13" creationId="{4E393411-388C-43AE-AB49-2C449F4EE51A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15" creationId="{3127CB58-FDF9-4703-99D7-D28014A2714F}"/>
          </ac:spMkLst>
        </pc:spChg>
        <pc:spChg chg="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29" creationId="{082C9F1E-C530-4AC7-AD38-3A3136BABE2F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32" creationId="{8171F35A-1D98-41B1-9986-C61FA0630B42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35" creationId="{5F85E7D0-73B8-48D3-8521-D0AD42EA6BD8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36" creationId="{EEEA8D20-A2A9-4B0B-88D7-F5F8024BBA8E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37" creationId="{565AE7D7-7A9F-41CD-ADB1-87FC87E4ABD4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38" creationId="{21A744F9-5F38-403F-A7FE-5F352AB61ABD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39" creationId="{F5BAF4F4-5A8F-40F2-A4C7-247AAA067A14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40" creationId="{16EC7DB1-6421-4D1C-8916-DB8FBA22B784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41" creationId="{6A64A86A-9447-4CDA-885F-62181912D0C5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46" creationId="{798F68CC-B973-41F3-89AF-435061CFD226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47" creationId="{1857B568-64D5-4129-94C4-629DF924384F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48" creationId="{6BD98CDF-2D38-4F44-848C-052F076336FA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52" creationId="{EB045B88-067E-4271-908E-2273DECD74CC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53" creationId="{DCE46FEF-A260-4E89-9A51-8A71465074AB}"/>
          </ac:spMkLst>
        </pc:spChg>
        <pc:spChg chg="add del">
          <ac:chgData name="왕 준수" userId="2da3bebcf6d157c6" providerId="LiveId" clId="{A60A04A4-C930-4A26-AFC9-E9B917B0B96A}" dt="2021-07-07T08:11:14.259" v="1170" actId="21"/>
          <ac:spMkLst>
            <pc:docMk/>
            <pc:sldMk cId="4052324841" sldId="301"/>
            <ac:spMk id="54" creationId="{E59F44B7-CC27-4DE3-BAC8-BA3005863CD0}"/>
          </ac:spMkLst>
        </pc:spChg>
        <pc:grpChg chg="add del">
          <ac:chgData name="왕 준수" userId="2da3bebcf6d157c6" providerId="LiveId" clId="{A60A04A4-C930-4A26-AFC9-E9B917B0B96A}" dt="2021-07-07T08:11:14.259" v="1170" actId="21"/>
          <ac:grpSpMkLst>
            <pc:docMk/>
            <pc:sldMk cId="4052324841" sldId="301"/>
            <ac:grpSpMk id="2" creationId="{68B76860-153B-405F-B84D-E64E654DB2B5}"/>
          </ac:grpSpMkLst>
        </pc:grpChg>
        <pc:grpChg chg="add del">
          <ac:chgData name="왕 준수" userId="2da3bebcf6d157c6" providerId="LiveId" clId="{A60A04A4-C930-4A26-AFC9-E9B917B0B96A}" dt="2021-07-07T08:11:14.259" v="1170" actId="21"/>
          <ac:grpSpMkLst>
            <pc:docMk/>
            <pc:sldMk cId="4052324841" sldId="301"/>
            <ac:grpSpMk id="3" creationId="{B81311F3-C029-468E-AFFA-A00FBCF04071}"/>
          </ac:grpSpMkLst>
        </pc:grpChg>
        <pc:grpChg chg="add del">
          <ac:chgData name="왕 준수" userId="2da3bebcf6d157c6" providerId="LiveId" clId="{A60A04A4-C930-4A26-AFC9-E9B917B0B96A}" dt="2021-07-07T08:11:14.259" v="1170" actId="21"/>
          <ac:grpSpMkLst>
            <pc:docMk/>
            <pc:sldMk cId="4052324841" sldId="301"/>
            <ac:grpSpMk id="42" creationId="{83E23B2A-454B-4502-B0D4-347D0779AED9}"/>
          </ac:grpSpMkLst>
        </pc:grpChg>
        <pc:grpChg chg="del">
          <ac:chgData name="왕 준수" userId="2da3bebcf6d157c6" providerId="LiveId" clId="{A60A04A4-C930-4A26-AFC9-E9B917B0B96A}" dt="2021-07-07T08:11:09.776" v="1168" actId="478"/>
          <ac:grpSpMkLst>
            <pc:docMk/>
            <pc:sldMk cId="4052324841" sldId="301"/>
            <ac:grpSpMk id="49" creationId="{2519FC91-C9D1-41C2-B130-14EA04337954}"/>
          </ac:grpSpMkLst>
        </pc:grpChg>
        <pc:grpChg chg="add del">
          <ac:chgData name="왕 준수" userId="2da3bebcf6d157c6" providerId="LiveId" clId="{A60A04A4-C930-4A26-AFC9-E9B917B0B96A}" dt="2021-07-07T08:11:14.259" v="1170" actId="21"/>
          <ac:grpSpMkLst>
            <pc:docMk/>
            <pc:sldMk cId="4052324841" sldId="301"/>
            <ac:grpSpMk id="55" creationId="{D5414C34-0EFA-48E6-A763-1AF104723434}"/>
          </ac:grpSpMkLst>
        </pc:grpChg>
        <pc:picChg chg="del">
          <ac:chgData name="왕 준수" userId="2da3bebcf6d157c6" providerId="LiveId" clId="{A60A04A4-C930-4A26-AFC9-E9B917B0B96A}" dt="2021-07-07T08:11:09.776" v="1168" actId="478"/>
          <ac:picMkLst>
            <pc:docMk/>
            <pc:sldMk cId="4052324841" sldId="301"/>
            <ac:picMk id="59" creationId="{782EC6A9-A37B-437F-A5A5-392855BCAEFF}"/>
          </ac:picMkLst>
        </pc:picChg>
      </pc:sldChg>
      <pc:sldChg chg="del">
        <pc:chgData name="왕 준수" userId="2da3bebcf6d157c6" providerId="LiveId" clId="{A60A04A4-C930-4A26-AFC9-E9B917B0B96A}" dt="2021-07-07T08:16:03.237" v="1492" actId="47"/>
        <pc:sldMkLst>
          <pc:docMk/>
          <pc:sldMk cId="1064706290" sldId="302"/>
        </pc:sldMkLst>
      </pc:sldChg>
      <pc:sldChg chg="del modTransition">
        <pc:chgData name="왕 준수" userId="2da3bebcf6d157c6" providerId="LiveId" clId="{A60A04A4-C930-4A26-AFC9-E9B917B0B96A}" dt="2021-07-07T08:16:06.351" v="1493" actId="47"/>
        <pc:sldMkLst>
          <pc:docMk/>
          <pc:sldMk cId="2960786053" sldId="303"/>
        </pc:sldMkLst>
      </pc:sldChg>
      <pc:sldChg chg="del">
        <pc:chgData name="왕 준수" userId="2da3bebcf6d157c6" providerId="LiveId" clId="{A60A04A4-C930-4A26-AFC9-E9B917B0B96A}" dt="2021-07-07T08:16:07.005" v="1494" actId="47"/>
        <pc:sldMkLst>
          <pc:docMk/>
          <pc:sldMk cId="711996453" sldId="304"/>
        </pc:sldMkLst>
      </pc:sldChg>
      <pc:sldChg chg="del">
        <pc:chgData name="왕 준수" userId="2da3bebcf6d157c6" providerId="LiveId" clId="{A60A04A4-C930-4A26-AFC9-E9B917B0B96A}" dt="2021-07-07T08:16:07.526" v="1495" actId="47"/>
        <pc:sldMkLst>
          <pc:docMk/>
          <pc:sldMk cId="401706844" sldId="305"/>
        </pc:sldMkLst>
      </pc:sldChg>
      <pc:sldChg chg="del">
        <pc:chgData name="왕 준수" userId="2da3bebcf6d157c6" providerId="LiveId" clId="{A60A04A4-C930-4A26-AFC9-E9B917B0B96A}" dt="2021-07-07T08:16:08.182" v="1496" actId="47"/>
        <pc:sldMkLst>
          <pc:docMk/>
          <pc:sldMk cId="3008261646" sldId="306"/>
        </pc:sldMkLst>
      </pc:sldChg>
      <pc:sldChg chg="del">
        <pc:chgData name="왕 준수" userId="2da3bebcf6d157c6" providerId="LiveId" clId="{A60A04A4-C930-4A26-AFC9-E9B917B0B96A}" dt="2021-07-07T08:17:43.038" v="1518" actId="47"/>
        <pc:sldMkLst>
          <pc:docMk/>
          <pc:sldMk cId="3106221563" sldId="307"/>
        </pc:sldMkLst>
      </pc:sldChg>
      <pc:sldChg chg="del">
        <pc:chgData name="왕 준수" userId="2da3bebcf6d157c6" providerId="LiveId" clId="{A60A04A4-C930-4A26-AFC9-E9B917B0B96A}" dt="2021-07-07T08:16:09.686" v="1497" actId="47"/>
        <pc:sldMkLst>
          <pc:docMk/>
          <pc:sldMk cId="1586137434" sldId="308"/>
        </pc:sldMkLst>
      </pc:sldChg>
      <pc:sldChg chg="addSp delSp modSp add mod modTransition modAnim">
        <pc:chgData name="왕 준수" userId="2da3bebcf6d157c6" providerId="LiveId" clId="{A60A04A4-C930-4A26-AFC9-E9B917B0B96A}" dt="2021-07-08T10:33:22.247" v="10101"/>
        <pc:sldMkLst>
          <pc:docMk/>
          <pc:sldMk cId="3065811363" sldId="309"/>
        </pc:sldMkLst>
        <pc:spChg chg="del mod">
          <ac:chgData name="왕 준수" userId="2da3bebcf6d157c6" providerId="LiveId" clId="{A60A04A4-C930-4A26-AFC9-E9B917B0B96A}" dt="2021-07-07T07:50:18.104" v="715" actId="478"/>
          <ac:spMkLst>
            <pc:docMk/>
            <pc:sldMk cId="3065811363" sldId="309"/>
            <ac:spMk id="2" creationId="{79A308AD-460A-49F0-BD0E-95BD23C9F550}"/>
          </ac:spMkLst>
        </pc:spChg>
        <pc:spChg chg="del mod">
          <ac:chgData name="왕 준수" userId="2da3bebcf6d157c6" providerId="LiveId" clId="{A60A04A4-C930-4A26-AFC9-E9B917B0B96A}" dt="2021-07-07T07:50:18.752" v="716" actId="478"/>
          <ac:spMkLst>
            <pc:docMk/>
            <pc:sldMk cId="3065811363" sldId="309"/>
            <ac:spMk id="3" creationId="{6467DEAD-E712-436E-853B-19DBCE3F617C}"/>
          </ac:spMkLst>
        </pc:spChg>
        <pc:spChg chg="add del mod">
          <ac:chgData name="왕 준수" userId="2da3bebcf6d157c6" providerId="LiveId" clId="{A60A04A4-C930-4A26-AFC9-E9B917B0B96A}" dt="2021-07-07T09:16:51.738" v="1973" actId="478"/>
          <ac:spMkLst>
            <pc:docMk/>
            <pc:sldMk cId="3065811363" sldId="309"/>
            <ac:spMk id="4" creationId="{D03C6F44-6FE6-4F74-8C5D-5CEDBA8EA1FB}"/>
          </ac:spMkLst>
        </pc:spChg>
        <pc:spChg chg="del">
          <ac:chgData name="왕 준수" userId="2da3bebcf6d157c6" providerId="LiveId" clId="{A60A04A4-C930-4A26-AFC9-E9B917B0B96A}" dt="2021-07-07T07:35:14.120" v="528" actId="478"/>
          <ac:spMkLst>
            <pc:docMk/>
            <pc:sldMk cId="3065811363" sldId="309"/>
            <ac:spMk id="5" creationId="{18592110-E421-49C3-A86A-46C670F3C3E4}"/>
          </ac:spMkLst>
        </pc:spChg>
        <pc:spChg chg="mod">
          <ac:chgData name="왕 준수" userId="2da3bebcf6d157c6" providerId="LiveId" clId="{A60A04A4-C930-4A26-AFC9-E9B917B0B96A}" dt="2021-07-07T07:35:27.410" v="530" actId="14100"/>
          <ac:spMkLst>
            <pc:docMk/>
            <pc:sldMk cId="3065811363" sldId="309"/>
            <ac:spMk id="9" creationId="{3840D9F8-C0F8-4FC6-A19B-079BB5133044}"/>
          </ac:spMkLst>
        </pc:spChg>
        <pc:spChg chg="add del mod">
          <ac:chgData name="왕 준수" userId="2da3bebcf6d157c6" providerId="LiveId" clId="{A60A04A4-C930-4A26-AFC9-E9B917B0B96A}" dt="2021-07-07T07:37:53.064" v="551" actId="478"/>
          <ac:spMkLst>
            <pc:docMk/>
            <pc:sldMk cId="3065811363" sldId="309"/>
            <ac:spMk id="10" creationId="{571B13A6-1C69-49BB-84B2-732A1D30A4EE}"/>
          </ac:spMkLst>
        </pc:spChg>
        <pc:spChg chg="add mod">
          <ac:chgData name="왕 준수" userId="2da3bebcf6d157c6" providerId="LiveId" clId="{A60A04A4-C930-4A26-AFC9-E9B917B0B96A}" dt="2021-07-07T09:31:54.503" v="2165" actId="1038"/>
          <ac:spMkLst>
            <pc:docMk/>
            <pc:sldMk cId="3065811363" sldId="309"/>
            <ac:spMk id="11" creationId="{8ED4205A-0B4C-4A49-A60B-4BFEC7659E73}"/>
          </ac:spMkLst>
        </pc:spChg>
        <pc:spChg chg="mod">
          <ac:chgData name="왕 준수" userId="2da3bebcf6d157c6" providerId="LiveId" clId="{A60A04A4-C930-4A26-AFC9-E9B917B0B96A}" dt="2021-07-07T07:50:28.543" v="719" actId="1076"/>
          <ac:spMkLst>
            <pc:docMk/>
            <pc:sldMk cId="3065811363" sldId="309"/>
            <ac:spMk id="12" creationId="{5430D750-E31A-453A-BE66-5DB37ACE1931}"/>
          </ac:spMkLst>
        </pc:spChg>
        <pc:spChg chg="add del mod ord">
          <ac:chgData name="왕 준수" userId="2da3bebcf6d157c6" providerId="LiveId" clId="{A60A04A4-C930-4A26-AFC9-E9B917B0B96A}" dt="2021-07-07T09:29:51.385" v="2109" actId="478"/>
          <ac:spMkLst>
            <pc:docMk/>
            <pc:sldMk cId="3065811363" sldId="309"/>
            <ac:spMk id="13" creationId="{5475FF8E-2F4F-4B22-ACCB-8BCC42B83BCF}"/>
          </ac:spMkLst>
        </pc:spChg>
        <pc:spChg chg="add mod ord">
          <ac:chgData name="왕 준수" userId="2da3bebcf6d157c6" providerId="LiveId" clId="{A60A04A4-C930-4A26-AFC9-E9B917B0B96A}" dt="2021-07-07T09:31:54.503" v="2165" actId="1038"/>
          <ac:spMkLst>
            <pc:docMk/>
            <pc:sldMk cId="3065811363" sldId="309"/>
            <ac:spMk id="14" creationId="{EF0F5785-CFC4-42EC-A22A-2BAED8AA6CEF}"/>
          </ac:spMkLst>
        </pc:spChg>
        <pc:spChg chg="add mod">
          <ac:chgData name="왕 준수" userId="2da3bebcf6d157c6" providerId="LiveId" clId="{A60A04A4-C930-4A26-AFC9-E9B917B0B96A}" dt="2021-07-08T10:33:02.278" v="10073" actId="20577"/>
          <ac:spMkLst>
            <pc:docMk/>
            <pc:sldMk cId="3065811363" sldId="309"/>
            <ac:spMk id="15" creationId="{F8374A36-2939-4E52-A599-A8E19E36595D}"/>
          </ac:spMkLst>
        </pc:spChg>
        <pc:spChg chg="add mod">
          <ac:chgData name="왕 준수" userId="2da3bebcf6d157c6" providerId="LiveId" clId="{A60A04A4-C930-4A26-AFC9-E9B917B0B96A}" dt="2021-07-07T07:50:24.307" v="718" actId="14100"/>
          <ac:spMkLst>
            <pc:docMk/>
            <pc:sldMk cId="3065811363" sldId="309"/>
            <ac:spMk id="16" creationId="{B1C815A4-DF3E-41D3-9230-2D00B4ABBFEB}"/>
          </ac:spMkLst>
        </pc:spChg>
        <pc:spChg chg="mod">
          <ac:chgData name="왕 준수" userId="2da3bebcf6d157c6" providerId="LiveId" clId="{A60A04A4-C930-4A26-AFC9-E9B917B0B96A}" dt="2021-07-07T09:13:47.689" v="1972" actId="14100"/>
          <ac:spMkLst>
            <pc:docMk/>
            <pc:sldMk cId="3065811363" sldId="309"/>
            <ac:spMk id="17" creationId="{00000000-0000-0000-0000-000000000000}"/>
          </ac:spMkLst>
        </pc:spChg>
        <pc:spChg chg="add mod">
          <ac:chgData name="왕 준수" userId="2da3bebcf6d157c6" providerId="LiveId" clId="{A60A04A4-C930-4A26-AFC9-E9B917B0B96A}" dt="2021-07-07T07:50:24.307" v="718" actId="14100"/>
          <ac:spMkLst>
            <pc:docMk/>
            <pc:sldMk cId="3065811363" sldId="309"/>
            <ac:spMk id="18" creationId="{D8E08850-7536-4FF5-91A3-24C890310E14}"/>
          </ac:spMkLst>
        </pc:spChg>
        <pc:spChg chg="add del mod">
          <ac:chgData name="왕 준수" userId="2da3bebcf6d157c6" providerId="LiveId" clId="{A60A04A4-C930-4A26-AFC9-E9B917B0B96A}" dt="2021-07-08T10:33:04.663" v="10077" actId="20577"/>
          <ac:spMkLst>
            <pc:docMk/>
            <pc:sldMk cId="3065811363" sldId="309"/>
            <ac:spMk id="19" creationId="{D4AF6D0D-C7E0-4091-A40B-9919E84E6B6F}"/>
          </ac:spMkLst>
        </pc:spChg>
        <pc:spChg chg="add del mod">
          <ac:chgData name="왕 준수" userId="2da3bebcf6d157c6" providerId="LiveId" clId="{A60A04A4-C930-4A26-AFC9-E9B917B0B96A}" dt="2021-07-07T09:25:56.464" v="2099" actId="1076"/>
          <ac:spMkLst>
            <pc:docMk/>
            <pc:sldMk cId="3065811363" sldId="309"/>
            <ac:spMk id="20" creationId="{FB8AE080-A1D7-4381-AB7F-10E720CFE08F}"/>
          </ac:spMkLst>
        </pc:spChg>
        <pc:spChg chg="add mod">
          <ac:chgData name="왕 준수" userId="2da3bebcf6d157c6" providerId="LiveId" clId="{A60A04A4-C930-4A26-AFC9-E9B917B0B96A}" dt="2021-07-08T10:33:22.247" v="10101"/>
          <ac:spMkLst>
            <pc:docMk/>
            <pc:sldMk cId="3065811363" sldId="309"/>
            <ac:spMk id="21" creationId="{F9F9961C-279D-476B-BBA4-8B630AEEAD06}"/>
          </ac:spMkLst>
        </pc:spChg>
        <pc:spChg chg="add mod ord">
          <ac:chgData name="왕 준수" userId="2da3bebcf6d157c6" providerId="LiveId" clId="{A60A04A4-C930-4A26-AFC9-E9B917B0B96A}" dt="2021-07-07T09:31:54.503" v="2165" actId="1038"/>
          <ac:spMkLst>
            <pc:docMk/>
            <pc:sldMk cId="3065811363" sldId="309"/>
            <ac:spMk id="22" creationId="{9B24562D-8FF5-412F-BC45-3B631D55209D}"/>
          </ac:spMkLst>
        </pc:spChg>
        <pc:spChg chg="add mod">
          <ac:chgData name="왕 준수" userId="2da3bebcf6d157c6" providerId="LiveId" clId="{A60A04A4-C930-4A26-AFC9-E9B917B0B96A}" dt="2021-07-08T10:33:17.695" v="10089"/>
          <ac:spMkLst>
            <pc:docMk/>
            <pc:sldMk cId="3065811363" sldId="309"/>
            <ac:spMk id="23" creationId="{BED92C80-3003-446C-91F3-382AB4054DBC}"/>
          </ac:spMkLst>
        </pc:spChg>
        <pc:spChg chg="mod">
          <ac:chgData name="왕 준수" userId="2da3bebcf6d157c6" providerId="LiveId" clId="{A60A04A4-C930-4A26-AFC9-E9B917B0B96A}" dt="2021-07-07T09:18:55.053" v="1982"/>
          <ac:spMkLst>
            <pc:docMk/>
            <pc:sldMk cId="3065811363" sldId="309"/>
            <ac:spMk id="25" creationId="{703F40CB-5D7F-44F8-8077-761E95C674DB}"/>
          </ac:spMkLst>
        </pc:spChg>
        <pc:spChg chg="mod">
          <ac:chgData name="왕 준수" userId="2da3bebcf6d157c6" providerId="LiveId" clId="{A60A04A4-C930-4A26-AFC9-E9B917B0B96A}" dt="2021-07-07T09:18:55.053" v="1982"/>
          <ac:spMkLst>
            <pc:docMk/>
            <pc:sldMk cId="3065811363" sldId="309"/>
            <ac:spMk id="26" creationId="{24A2AC65-DAC6-4CE1-B713-59F66E378CA1}"/>
          </ac:spMkLst>
        </pc:spChg>
        <pc:spChg chg="add mod ord">
          <ac:chgData name="왕 준수" userId="2da3bebcf6d157c6" providerId="LiveId" clId="{A60A04A4-C930-4A26-AFC9-E9B917B0B96A}" dt="2021-07-07T09:31:54.503" v="2165" actId="1038"/>
          <ac:spMkLst>
            <pc:docMk/>
            <pc:sldMk cId="3065811363" sldId="309"/>
            <ac:spMk id="27" creationId="{E4FCA6F2-0AAC-4C07-9B67-76F48A761372}"/>
          </ac:spMkLst>
        </pc:spChg>
        <pc:grpChg chg="add del mod">
          <ac:chgData name="왕 준수" userId="2da3bebcf6d157c6" providerId="LiveId" clId="{A60A04A4-C930-4A26-AFC9-E9B917B0B96A}" dt="2021-07-07T09:26:39.473" v="2100" actId="478"/>
          <ac:grpSpMkLst>
            <pc:docMk/>
            <pc:sldMk cId="3065811363" sldId="309"/>
            <ac:grpSpMk id="24" creationId="{C50E622A-6B98-416E-99BC-E3BA2F1749CB}"/>
          </ac:grpSpMkLst>
        </pc:grpChg>
        <pc:picChg chg="add mod">
          <ac:chgData name="왕 준수" userId="2da3bebcf6d157c6" providerId="LiveId" clId="{A60A04A4-C930-4A26-AFC9-E9B917B0B96A}" dt="2021-07-07T09:31:54.503" v="2165" actId="1038"/>
          <ac:picMkLst>
            <pc:docMk/>
            <pc:sldMk cId="3065811363" sldId="309"/>
            <ac:picMk id="7" creationId="{376231AA-D9D9-43FF-8114-A7D166F59E37}"/>
          </ac:picMkLst>
        </pc:picChg>
        <pc:picChg chg="add mod">
          <ac:chgData name="왕 준수" userId="2da3bebcf6d157c6" providerId="LiveId" clId="{A60A04A4-C930-4A26-AFC9-E9B917B0B96A}" dt="2021-07-07T09:31:54.503" v="2165" actId="1038"/>
          <ac:picMkLst>
            <pc:docMk/>
            <pc:sldMk cId="3065811363" sldId="309"/>
            <ac:picMk id="28" creationId="{8871A79F-4526-486B-B711-FF52F9D2A37F}"/>
          </ac:picMkLst>
        </pc:picChg>
        <pc:picChg chg="add mod">
          <ac:chgData name="왕 준수" userId="2da3bebcf6d157c6" providerId="LiveId" clId="{A60A04A4-C930-4A26-AFC9-E9B917B0B96A}" dt="2021-07-07T09:31:54.503" v="2165" actId="1038"/>
          <ac:picMkLst>
            <pc:docMk/>
            <pc:sldMk cId="3065811363" sldId="309"/>
            <ac:picMk id="29" creationId="{611E9873-4BC9-4AA8-854E-666785DA1E6A}"/>
          </ac:picMkLst>
        </pc:picChg>
        <pc:picChg chg="add mod">
          <ac:chgData name="왕 준수" userId="2da3bebcf6d157c6" providerId="LiveId" clId="{A60A04A4-C930-4A26-AFC9-E9B917B0B96A}" dt="2021-07-07T09:31:54.503" v="2165" actId="1038"/>
          <ac:picMkLst>
            <pc:docMk/>
            <pc:sldMk cId="3065811363" sldId="309"/>
            <ac:picMk id="30" creationId="{DC4273C4-E6EE-468F-8F42-D68B37C642A6}"/>
          </ac:picMkLst>
        </pc:picChg>
      </pc:sldChg>
      <pc:sldChg chg="addSp delSp modSp add mod modTransition">
        <pc:chgData name="왕 준수" userId="2da3bebcf6d157c6" providerId="LiveId" clId="{A60A04A4-C930-4A26-AFC9-E9B917B0B96A}" dt="2021-07-07T10:46:20.530" v="4255"/>
        <pc:sldMkLst>
          <pc:docMk/>
          <pc:sldMk cId="3665271482" sldId="310"/>
        </pc:sldMkLst>
        <pc:spChg chg="mod">
          <ac:chgData name="왕 준수" userId="2da3bebcf6d157c6" providerId="LiveId" clId="{A60A04A4-C930-4A26-AFC9-E9B917B0B96A}" dt="2021-07-07T07:50:44.643" v="722" actId="14100"/>
          <ac:spMkLst>
            <pc:docMk/>
            <pc:sldMk cId="3665271482" sldId="310"/>
            <ac:spMk id="2" creationId="{79A308AD-460A-49F0-BD0E-95BD23C9F550}"/>
          </ac:spMkLst>
        </pc:spChg>
        <pc:spChg chg="mod">
          <ac:chgData name="왕 준수" userId="2da3bebcf6d157c6" providerId="LiveId" clId="{A60A04A4-C930-4A26-AFC9-E9B917B0B96A}" dt="2021-07-07T07:51:12.712" v="730" actId="1038"/>
          <ac:spMkLst>
            <pc:docMk/>
            <pc:sldMk cId="3665271482" sldId="310"/>
            <ac:spMk id="3" creationId="{6467DEAD-E712-436E-853B-19DBCE3F617C}"/>
          </ac:spMkLst>
        </pc:spChg>
        <pc:spChg chg="add del mod">
          <ac:chgData name="왕 준수" userId="2da3bebcf6d157c6" providerId="LiveId" clId="{A60A04A4-C930-4A26-AFC9-E9B917B0B96A}" dt="2021-07-07T07:50:38.024" v="720" actId="478"/>
          <ac:spMkLst>
            <pc:docMk/>
            <pc:sldMk cId="3665271482" sldId="310"/>
            <ac:spMk id="8" creationId="{C444BDF0-6E13-4F00-ADED-2960E3568B59}"/>
          </ac:spMkLst>
        </pc:spChg>
        <pc:spChg chg="add mod">
          <ac:chgData name="왕 준수" userId="2da3bebcf6d157c6" providerId="LiveId" clId="{A60A04A4-C930-4A26-AFC9-E9B917B0B96A}" dt="2021-07-07T07:51:06.727" v="728" actId="1076"/>
          <ac:spMkLst>
            <pc:docMk/>
            <pc:sldMk cId="3665271482" sldId="310"/>
            <ac:spMk id="10" creationId="{624F509B-D181-43E0-9E65-936153592463}"/>
          </ac:spMkLst>
        </pc:spChg>
        <pc:spChg chg="mod">
          <ac:chgData name="왕 준수" userId="2da3bebcf6d157c6" providerId="LiveId" clId="{A60A04A4-C930-4A26-AFC9-E9B917B0B96A}" dt="2021-07-07T07:40:06.319" v="597" actId="20577"/>
          <ac:spMkLst>
            <pc:docMk/>
            <pc:sldMk cId="3665271482" sldId="310"/>
            <ac:spMk id="12" creationId="{5430D750-E31A-453A-BE66-5DB37ACE1931}"/>
          </ac:spMkLst>
        </pc:spChg>
        <pc:spChg chg="mod">
          <ac:chgData name="왕 준수" userId="2da3bebcf6d157c6" providerId="LiveId" clId="{A60A04A4-C930-4A26-AFC9-E9B917B0B96A}" dt="2021-07-07T07:40:05.687" v="595"/>
          <ac:spMkLst>
            <pc:docMk/>
            <pc:sldMk cId="3665271482" sldId="310"/>
            <ac:spMk id="17" creationId="{00000000-0000-0000-0000-000000000000}"/>
          </ac:spMkLst>
        </pc:spChg>
      </pc:sldChg>
      <pc:sldChg chg="addSp delSp modSp add mod modTransition">
        <pc:chgData name="왕 준수" userId="2da3bebcf6d157c6" providerId="LiveId" clId="{A60A04A4-C930-4A26-AFC9-E9B917B0B96A}" dt="2021-07-08T06:57:50.769" v="7301" actId="1076"/>
        <pc:sldMkLst>
          <pc:docMk/>
          <pc:sldMk cId="3643422881" sldId="311"/>
        </pc:sldMkLst>
        <pc:spChg chg="add del mod">
          <ac:chgData name="왕 준수" userId="2da3bebcf6d157c6" providerId="LiveId" clId="{A60A04A4-C930-4A26-AFC9-E9B917B0B96A}" dt="2021-07-08T06:56:58.353" v="7280" actId="478"/>
          <ac:spMkLst>
            <pc:docMk/>
            <pc:sldMk cId="3643422881" sldId="311"/>
            <ac:spMk id="2" creationId="{47D83C7F-BFE6-469F-A908-97FC8435FA4D}"/>
          </ac:spMkLst>
        </pc:spChg>
        <pc:spChg chg="del mod">
          <ac:chgData name="왕 준수" userId="2da3bebcf6d157c6" providerId="LiveId" clId="{A60A04A4-C930-4A26-AFC9-E9B917B0B96A}" dt="2021-07-07T07:51:23.256" v="733" actId="478"/>
          <ac:spMkLst>
            <pc:docMk/>
            <pc:sldMk cId="3643422881" sldId="311"/>
            <ac:spMk id="2" creationId="{79A308AD-460A-49F0-BD0E-95BD23C9F550}"/>
          </ac:spMkLst>
        </pc:spChg>
        <pc:spChg chg="del mod">
          <ac:chgData name="왕 준수" userId="2da3bebcf6d157c6" providerId="LiveId" clId="{A60A04A4-C930-4A26-AFC9-E9B917B0B96A}" dt="2021-07-07T07:51:23.256" v="733" actId="478"/>
          <ac:spMkLst>
            <pc:docMk/>
            <pc:sldMk cId="3643422881" sldId="311"/>
            <ac:spMk id="3" creationId="{6467DEAD-E712-436E-853B-19DBCE3F617C}"/>
          </ac:spMkLst>
        </pc:spChg>
        <pc:spChg chg="add del mod">
          <ac:chgData name="왕 준수" userId="2da3bebcf6d157c6" providerId="LiveId" clId="{A60A04A4-C930-4A26-AFC9-E9B917B0B96A}" dt="2021-07-07T09:04:04.681" v="1825" actId="478"/>
          <ac:spMkLst>
            <pc:docMk/>
            <pc:sldMk cId="3643422881" sldId="311"/>
            <ac:spMk id="4" creationId="{5F7D5D50-F173-42B1-996A-A97DAF423246}"/>
          </ac:spMkLst>
        </pc:spChg>
        <pc:spChg chg="del">
          <ac:chgData name="왕 준수" userId="2da3bebcf6d157c6" providerId="LiveId" clId="{A60A04A4-C930-4A26-AFC9-E9B917B0B96A}" dt="2021-07-07T07:42:12.496" v="630" actId="478"/>
          <ac:spMkLst>
            <pc:docMk/>
            <pc:sldMk cId="3643422881" sldId="311"/>
            <ac:spMk id="5" creationId="{18592110-E421-49C3-A86A-46C670F3C3E4}"/>
          </ac:spMkLst>
        </pc:spChg>
        <pc:spChg chg="add mod">
          <ac:chgData name="왕 준수" userId="2da3bebcf6d157c6" providerId="LiveId" clId="{A60A04A4-C930-4A26-AFC9-E9B917B0B96A}" dt="2021-07-07T09:59:46.497" v="3674" actId="1076"/>
          <ac:spMkLst>
            <pc:docMk/>
            <pc:sldMk cId="3643422881" sldId="311"/>
            <ac:spMk id="6" creationId="{58360D32-CD80-4EE2-A756-9310519F9740}"/>
          </ac:spMkLst>
        </pc:spChg>
        <pc:spChg chg="del mod">
          <ac:chgData name="왕 준수" userId="2da3bebcf6d157c6" providerId="LiveId" clId="{A60A04A4-C930-4A26-AFC9-E9B917B0B96A}" dt="2021-07-07T07:51:23.256" v="733" actId="478"/>
          <ac:spMkLst>
            <pc:docMk/>
            <pc:sldMk cId="3643422881" sldId="311"/>
            <ac:spMk id="8" creationId="{C444BDF0-6E13-4F00-ADED-2960E3568B59}"/>
          </ac:spMkLst>
        </pc:spChg>
        <pc:spChg chg="mod">
          <ac:chgData name="왕 준수" userId="2da3bebcf6d157c6" providerId="LiveId" clId="{A60A04A4-C930-4A26-AFC9-E9B917B0B96A}" dt="2021-07-07T07:42:26.939" v="631" actId="14100"/>
          <ac:spMkLst>
            <pc:docMk/>
            <pc:sldMk cId="3643422881" sldId="311"/>
            <ac:spMk id="9" creationId="{3840D9F8-C0F8-4FC6-A19B-079BB5133044}"/>
          </ac:spMkLst>
        </pc:spChg>
        <pc:spChg chg="del mod">
          <ac:chgData name="왕 준수" userId="2da3bebcf6d157c6" providerId="LiveId" clId="{A60A04A4-C930-4A26-AFC9-E9B917B0B96A}" dt="2021-07-07T07:51:23.256" v="733" actId="478"/>
          <ac:spMkLst>
            <pc:docMk/>
            <pc:sldMk cId="3643422881" sldId="311"/>
            <ac:spMk id="10" creationId="{624F509B-D181-43E0-9E65-936153592463}"/>
          </ac:spMkLst>
        </pc:spChg>
        <pc:spChg chg="add mod">
          <ac:chgData name="왕 준수" userId="2da3bebcf6d157c6" providerId="LiveId" clId="{A60A04A4-C930-4A26-AFC9-E9B917B0B96A}" dt="2021-07-07T09:59:54.745" v="3675" actId="1076"/>
          <ac:spMkLst>
            <pc:docMk/>
            <pc:sldMk cId="3643422881" sldId="311"/>
            <ac:spMk id="11" creationId="{BCE2904C-7AA8-4198-A302-4F2A80BDCF48}"/>
          </ac:spMkLst>
        </pc:spChg>
        <pc:spChg chg="mod">
          <ac:chgData name="왕 준수" userId="2da3bebcf6d157c6" providerId="LiveId" clId="{A60A04A4-C930-4A26-AFC9-E9B917B0B96A}" dt="2021-07-07T07:51:33.808" v="738" actId="1076"/>
          <ac:spMkLst>
            <pc:docMk/>
            <pc:sldMk cId="3643422881" sldId="311"/>
            <ac:spMk id="12" creationId="{5430D750-E31A-453A-BE66-5DB37ACE1931}"/>
          </ac:spMkLst>
        </pc:spChg>
        <pc:spChg chg="add mod">
          <ac:chgData name="왕 준수" userId="2da3bebcf6d157c6" providerId="LiveId" clId="{A60A04A4-C930-4A26-AFC9-E9B917B0B96A}" dt="2021-07-07T09:59:54.745" v="3675" actId="1076"/>
          <ac:spMkLst>
            <pc:docMk/>
            <pc:sldMk cId="3643422881" sldId="311"/>
            <ac:spMk id="13" creationId="{432D022C-14FF-4C7C-8C7D-CC08D77039F4}"/>
          </ac:spMkLst>
        </pc:spChg>
        <pc:spChg chg="mod">
          <ac:chgData name="왕 준수" userId="2da3bebcf6d157c6" providerId="LiveId" clId="{A60A04A4-C930-4A26-AFC9-E9B917B0B96A}" dt="2021-07-07T07:43:10.223" v="641" actId="1076"/>
          <ac:spMkLst>
            <pc:docMk/>
            <pc:sldMk cId="3643422881" sldId="311"/>
            <ac:spMk id="17" creationId="{00000000-0000-0000-0000-000000000000}"/>
          </ac:spMkLst>
        </pc:spChg>
        <pc:spChg chg="add del mod">
          <ac:chgData name="왕 준수" userId="2da3bebcf6d157c6" providerId="LiveId" clId="{A60A04A4-C930-4A26-AFC9-E9B917B0B96A}" dt="2021-07-07T09:04:34.681" v="1851" actId="478"/>
          <ac:spMkLst>
            <pc:docMk/>
            <pc:sldMk cId="3643422881" sldId="311"/>
            <ac:spMk id="19" creationId="{234FFAA0-800D-4CC6-881D-5C6644A4BF03}"/>
          </ac:spMkLst>
        </pc:spChg>
        <pc:spChg chg="add mod">
          <ac:chgData name="왕 준수" userId="2da3bebcf6d157c6" providerId="LiveId" clId="{A60A04A4-C930-4A26-AFC9-E9B917B0B96A}" dt="2021-07-07T09:59:44.009" v="3673" actId="1076"/>
          <ac:spMkLst>
            <pc:docMk/>
            <pc:sldMk cId="3643422881" sldId="311"/>
            <ac:spMk id="20" creationId="{4189B01B-11C6-49EC-824F-30CD50EDCAE4}"/>
          </ac:spMkLst>
        </pc:spChg>
        <pc:spChg chg="add del mod">
          <ac:chgData name="왕 준수" userId="2da3bebcf6d157c6" providerId="LiveId" clId="{A60A04A4-C930-4A26-AFC9-E9B917B0B96A}" dt="2021-07-07T08:43:39.633" v="1652" actId="478"/>
          <ac:spMkLst>
            <pc:docMk/>
            <pc:sldMk cId="3643422881" sldId="311"/>
            <ac:spMk id="21" creationId="{F1E115B5-8A8F-4136-9DDB-FDA393B74306}"/>
          </ac:spMkLst>
        </pc:spChg>
        <pc:spChg chg="add del mod">
          <ac:chgData name="왕 준수" userId="2da3bebcf6d157c6" providerId="LiveId" clId="{A60A04A4-C930-4A26-AFC9-E9B917B0B96A}" dt="2021-07-07T08:43:41.065" v="1653" actId="478"/>
          <ac:spMkLst>
            <pc:docMk/>
            <pc:sldMk cId="3643422881" sldId="311"/>
            <ac:spMk id="22" creationId="{FA4BE178-3297-4A71-BD85-0241A6786436}"/>
          </ac:spMkLst>
        </pc:spChg>
        <pc:spChg chg="add del mod">
          <ac:chgData name="왕 준수" userId="2da3bebcf6d157c6" providerId="LiveId" clId="{A60A04A4-C930-4A26-AFC9-E9B917B0B96A}" dt="2021-07-07T09:04:58.018" v="1859" actId="478"/>
          <ac:spMkLst>
            <pc:docMk/>
            <pc:sldMk cId="3643422881" sldId="311"/>
            <ac:spMk id="23" creationId="{0D2B2D94-0F47-4D21-A48B-BFB28A629F92}"/>
          </ac:spMkLst>
        </pc:spChg>
        <pc:spChg chg="add del mod">
          <ac:chgData name="왕 준수" userId="2da3bebcf6d157c6" providerId="LiveId" clId="{A60A04A4-C930-4A26-AFC9-E9B917B0B96A}" dt="2021-07-07T07:51:20.322" v="732"/>
          <ac:spMkLst>
            <pc:docMk/>
            <pc:sldMk cId="3643422881" sldId="311"/>
            <ac:spMk id="29" creationId="{58B545EF-1CDE-4B52-A4E3-3ABE4E577AAB}"/>
          </ac:spMkLst>
        </pc:spChg>
        <pc:spChg chg="add del mod">
          <ac:chgData name="왕 준수" userId="2da3bebcf6d157c6" providerId="LiveId" clId="{A60A04A4-C930-4A26-AFC9-E9B917B0B96A}" dt="2021-07-07T07:51:20.322" v="732"/>
          <ac:spMkLst>
            <pc:docMk/>
            <pc:sldMk cId="3643422881" sldId="311"/>
            <ac:spMk id="30" creationId="{F33BCB26-F4A3-4731-89E6-E38082801DE7}"/>
          </ac:spMkLst>
        </pc:spChg>
        <pc:spChg chg="add del mod">
          <ac:chgData name="왕 준수" userId="2da3bebcf6d157c6" providerId="LiveId" clId="{A60A04A4-C930-4A26-AFC9-E9B917B0B96A}" dt="2021-07-07T07:51:20.322" v="732"/>
          <ac:spMkLst>
            <pc:docMk/>
            <pc:sldMk cId="3643422881" sldId="311"/>
            <ac:spMk id="31" creationId="{6C39A132-27F9-41F9-8D97-E6A420FBE38A}"/>
          </ac:spMkLst>
        </pc:spChg>
        <pc:spChg chg="add mod">
          <ac:chgData name="왕 준수" userId="2da3bebcf6d157c6" providerId="LiveId" clId="{A60A04A4-C930-4A26-AFC9-E9B917B0B96A}" dt="2021-07-07T07:51:30.443" v="737" actId="14100"/>
          <ac:spMkLst>
            <pc:docMk/>
            <pc:sldMk cId="3643422881" sldId="311"/>
            <ac:spMk id="32" creationId="{32D2FD46-2969-4A42-BBEE-37BB045C6C89}"/>
          </ac:spMkLst>
        </pc:spChg>
        <pc:spChg chg="add mod">
          <ac:chgData name="왕 준수" userId="2da3bebcf6d157c6" providerId="LiveId" clId="{A60A04A4-C930-4A26-AFC9-E9B917B0B96A}" dt="2021-07-07T07:51:30.443" v="737" actId="14100"/>
          <ac:spMkLst>
            <pc:docMk/>
            <pc:sldMk cId="3643422881" sldId="311"/>
            <ac:spMk id="33" creationId="{AC2DB578-6DAB-441A-AB7B-926792F1C66D}"/>
          </ac:spMkLst>
        </pc:spChg>
        <pc:spChg chg="add mod">
          <ac:chgData name="왕 준수" userId="2da3bebcf6d157c6" providerId="LiveId" clId="{A60A04A4-C930-4A26-AFC9-E9B917B0B96A}" dt="2021-07-07T07:51:30.443" v="737" actId="14100"/>
          <ac:spMkLst>
            <pc:docMk/>
            <pc:sldMk cId="3643422881" sldId="311"/>
            <ac:spMk id="34" creationId="{79504654-3B35-4259-AA00-966D2EB4455B}"/>
          </ac:spMkLst>
        </pc:spChg>
        <pc:spChg chg="add mod">
          <ac:chgData name="왕 준수" userId="2da3bebcf6d157c6" providerId="LiveId" clId="{A60A04A4-C930-4A26-AFC9-E9B917B0B96A}" dt="2021-07-08T06:57:39.481" v="7293" actId="14100"/>
          <ac:spMkLst>
            <pc:docMk/>
            <pc:sldMk cId="3643422881" sldId="311"/>
            <ac:spMk id="35" creationId="{49329BF3-B17B-49BB-A6CE-32D3B10E47E6}"/>
          </ac:spMkLst>
        </pc:spChg>
        <pc:spChg chg="add mod">
          <ac:chgData name="왕 준수" userId="2da3bebcf6d157c6" providerId="LiveId" clId="{A60A04A4-C930-4A26-AFC9-E9B917B0B96A}" dt="2021-07-07T08:45:59.393" v="1785" actId="1076"/>
          <ac:spMkLst>
            <pc:docMk/>
            <pc:sldMk cId="3643422881" sldId="311"/>
            <ac:spMk id="36" creationId="{DCF771FE-EBDF-4315-AFBE-C714544B9723}"/>
          </ac:spMkLst>
        </pc:spChg>
        <pc:spChg chg="add mod">
          <ac:chgData name="왕 준수" userId="2da3bebcf6d157c6" providerId="LiveId" clId="{A60A04A4-C930-4A26-AFC9-E9B917B0B96A}" dt="2021-07-07T09:59:54.745" v="3675" actId="1076"/>
          <ac:spMkLst>
            <pc:docMk/>
            <pc:sldMk cId="3643422881" sldId="311"/>
            <ac:spMk id="37" creationId="{96A31860-3AE9-4642-ACE5-B487419FCA7C}"/>
          </ac:spMkLst>
        </pc:spChg>
        <pc:spChg chg="add mod">
          <ac:chgData name="왕 준수" userId="2da3bebcf6d157c6" providerId="LiveId" clId="{A60A04A4-C930-4A26-AFC9-E9B917B0B96A}" dt="2021-07-08T06:57:42.746" v="7294" actId="1076"/>
          <ac:spMkLst>
            <pc:docMk/>
            <pc:sldMk cId="3643422881" sldId="311"/>
            <ac:spMk id="38" creationId="{971BACBA-572B-45E8-B493-AC9E5C573AEC}"/>
          </ac:spMkLst>
        </pc:spChg>
        <pc:spChg chg="add del mod">
          <ac:chgData name="왕 준수" userId="2da3bebcf6d157c6" providerId="LiveId" clId="{A60A04A4-C930-4A26-AFC9-E9B917B0B96A}" dt="2021-07-07T08:45:24.537" v="1773" actId="478"/>
          <ac:spMkLst>
            <pc:docMk/>
            <pc:sldMk cId="3643422881" sldId="311"/>
            <ac:spMk id="39" creationId="{BDA9EAFE-E32F-4D57-909A-7A48C342C24F}"/>
          </ac:spMkLst>
        </pc:spChg>
        <pc:spChg chg="add del mod">
          <ac:chgData name="왕 준수" userId="2da3bebcf6d157c6" providerId="LiveId" clId="{A60A04A4-C930-4A26-AFC9-E9B917B0B96A}" dt="2021-07-07T09:04:16.786" v="1844" actId="478"/>
          <ac:spMkLst>
            <pc:docMk/>
            <pc:sldMk cId="3643422881" sldId="311"/>
            <ac:spMk id="40" creationId="{467465AD-49A4-4B59-AD38-772361E55C01}"/>
          </ac:spMkLst>
        </pc:spChg>
        <pc:spChg chg="add mod">
          <ac:chgData name="왕 준수" userId="2da3bebcf6d157c6" providerId="LiveId" clId="{A60A04A4-C930-4A26-AFC9-E9B917B0B96A}" dt="2021-07-07T09:59:44.009" v="3673" actId="1076"/>
          <ac:spMkLst>
            <pc:docMk/>
            <pc:sldMk cId="3643422881" sldId="311"/>
            <ac:spMk id="41" creationId="{198DFF49-2DBD-4A23-9508-3C91C584B4D9}"/>
          </ac:spMkLst>
        </pc:spChg>
        <pc:spChg chg="add mod">
          <ac:chgData name="왕 준수" userId="2da3bebcf6d157c6" providerId="LiveId" clId="{A60A04A4-C930-4A26-AFC9-E9B917B0B96A}" dt="2021-07-07T09:59:54.745" v="3675" actId="1076"/>
          <ac:spMkLst>
            <pc:docMk/>
            <pc:sldMk cId="3643422881" sldId="311"/>
            <ac:spMk id="42" creationId="{0CE62065-CCC7-4F5E-91DF-66C271717785}"/>
          </ac:spMkLst>
        </pc:spChg>
        <pc:spChg chg="add mod">
          <ac:chgData name="왕 준수" userId="2da3bebcf6d157c6" providerId="LiveId" clId="{A60A04A4-C930-4A26-AFC9-E9B917B0B96A}" dt="2021-07-08T06:57:43.897" v="7295" actId="1076"/>
          <ac:spMkLst>
            <pc:docMk/>
            <pc:sldMk cId="3643422881" sldId="311"/>
            <ac:spMk id="43" creationId="{A302A61C-BE14-46EC-8AB0-C383A9960DEC}"/>
          </ac:spMkLst>
        </pc:spChg>
        <pc:picChg chg="add mod">
          <ac:chgData name="왕 준수" userId="2da3bebcf6d157c6" providerId="LiveId" clId="{A60A04A4-C930-4A26-AFC9-E9B917B0B96A}" dt="2021-07-07T10:17:06.953" v="4157" actId="1076"/>
          <ac:picMkLst>
            <pc:docMk/>
            <pc:sldMk cId="3643422881" sldId="311"/>
            <ac:picMk id="14" creationId="{685487D4-6488-4F70-8CEB-B92A1AF85AAA}"/>
          </ac:picMkLst>
        </pc:picChg>
        <pc:picChg chg="add mod">
          <ac:chgData name="왕 준수" userId="2da3bebcf6d157c6" providerId="LiveId" clId="{A60A04A4-C930-4A26-AFC9-E9B917B0B96A}" dt="2021-07-08T06:57:49.537" v="7300" actId="1076"/>
          <ac:picMkLst>
            <pc:docMk/>
            <pc:sldMk cId="3643422881" sldId="311"/>
            <ac:picMk id="15" creationId="{7B2D941D-9FE4-4A39-A2F8-D44FF9C09CA7}"/>
          </ac:picMkLst>
        </pc:picChg>
        <pc:picChg chg="add mod">
          <ac:chgData name="왕 준수" userId="2da3bebcf6d157c6" providerId="LiveId" clId="{A60A04A4-C930-4A26-AFC9-E9B917B0B96A}" dt="2021-07-08T06:57:47.473" v="7298" actId="1076"/>
          <ac:picMkLst>
            <pc:docMk/>
            <pc:sldMk cId="3643422881" sldId="311"/>
            <ac:picMk id="16" creationId="{710D0C65-35D0-479D-93E6-B8D5FA415125}"/>
          </ac:picMkLst>
        </pc:picChg>
        <pc:picChg chg="add mod">
          <ac:chgData name="왕 준수" userId="2da3bebcf6d157c6" providerId="LiveId" clId="{A60A04A4-C930-4A26-AFC9-E9B917B0B96A}" dt="2021-07-07T10:17:05.266" v="4156" actId="1076"/>
          <ac:picMkLst>
            <pc:docMk/>
            <pc:sldMk cId="3643422881" sldId="311"/>
            <ac:picMk id="18" creationId="{F85EC63E-D7C7-4637-B4B4-DB56E52429A6}"/>
          </ac:picMkLst>
        </pc:picChg>
        <pc:picChg chg="add mod">
          <ac:chgData name="왕 준수" userId="2da3bebcf6d157c6" providerId="LiveId" clId="{A60A04A4-C930-4A26-AFC9-E9B917B0B96A}" dt="2021-07-07T10:17:04.305" v="4155" actId="1076"/>
          <ac:picMkLst>
            <pc:docMk/>
            <pc:sldMk cId="3643422881" sldId="311"/>
            <ac:picMk id="24" creationId="{B940350C-979D-49B6-AE6D-5267E7BFFB36}"/>
          </ac:picMkLst>
        </pc:picChg>
        <pc:picChg chg="add mod">
          <ac:chgData name="왕 준수" userId="2da3bebcf6d157c6" providerId="LiveId" clId="{A60A04A4-C930-4A26-AFC9-E9B917B0B96A}" dt="2021-07-08T06:57:48.433" v="7299" actId="1076"/>
          <ac:picMkLst>
            <pc:docMk/>
            <pc:sldMk cId="3643422881" sldId="311"/>
            <ac:picMk id="25" creationId="{5213F547-9451-4231-8B30-FEDD3127E45D}"/>
          </ac:picMkLst>
        </pc:picChg>
        <pc:picChg chg="add mod">
          <ac:chgData name="왕 준수" userId="2da3bebcf6d157c6" providerId="LiveId" clId="{A60A04A4-C930-4A26-AFC9-E9B917B0B96A}" dt="2021-07-07T08:45:59.393" v="1785" actId="1076"/>
          <ac:picMkLst>
            <pc:docMk/>
            <pc:sldMk cId="3643422881" sldId="311"/>
            <ac:picMk id="26" creationId="{86B0FD75-E045-42FF-8A65-227178BE63C1}"/>
          </ac:picMkLst>
        </pc:picChg>
        <pc:picChg chg="add mod">
          <ac:chgData name="왕 준수" userId="2da3bebcf6d157c6" providerId="LiveId" clId="{A60A04A4-C930-4A26-AFC9-E9B917B0B96A}" dt="2021-07-08T06:57:46.529" v="7297" actId="1076"/>
          <ac:picMkLst>
            <pc:docMk/>
            <pc:sldMk cId="3643422881" sldId="311"/>
            <ac:picMk id="27" creationId="{E25DDBA7-C619-4E8C-9FD2-A2F1C0CAE4B6}"/>
          </ac:picMkLst>
        </pc:picChg>
        <pc:picChg chg="add mod">
          <ac:chgData name="왕 준수" userId="2da3bebcf6d157c6" providerId="LiveId" clId="{A60A04A4-C930-4A26-AFC9-E9B917B0B96A}" dt="2021-07-07T09:59:54.745" v="3675" actId="1076"/>
          <ac:picMkLst>
            <pc:docMk/>
            <pc:sldMk cId="3643422881" sldId="311"/>
            <ac:picMk id="28" creationId="{0567BE31-43C8-412D-B373-C7D137FE9787}"/>
          </ac:picMkLst>
        </pc:picChg>
        <pc:picChg chg="add mod">
          <ac:chgData name="왕 준수" userId="2da3bebcf6d157c6" providerId="LiveId" clId="{A60A04A4-C930-4A26-AFC9-E9B917B0B96A}" dt="2021-07-08T06:57:50.769" v="7301" actId="1076"/>
          <ac:picMkLst>
            <pc:docMk/>
            <pc:sldMk cId="3643422881" sldId="311"/>
            <ac:picMk id="1026" creationId="{38B0AE8D-E4C0-44F8-9047-53432036D3F1}"/>
          </ac:picMkLst>
        </pc:picChg>
        <pc:picChg chg="add mod">
          <ac:chgData name="왕 준수" userId="2da3bebcf6d157c6" providerId="LiveId" clId="{A60A04A4-C930-4A26-AFC9-E9B917B0B96A}" dt="2021-07-08T06:57:45.601" v="7296" actId="1076"/>
          <ac:picMkLst>
            <pc:docMk/>
            <pc:sldMk cId="3643422881" sldId="311"/>
            <ac:picMk id="1028" creationId="{A5399270-9210-4F58-A1BE-20A92280D009}"/>
          </ac:picMkLst>
        </pc:picChg>
      </pc:sldChg>
      <pc:sldChg chg="delSp modSp add del mod">
        <pc:chgData name="왕 준수" userId="2da3bebcf6d157c6" providerId="LiveId" clId="{A60A04A4-C930-4A26-AFC9-E9B917B0B96A}" dt="2021-07-07T07:42:00.294" v="627" actId="47"/>
        <pc:sldMkLst>
          <pc:docMk/>
          <pc:sldMk cId="3779000036" sldId="311"/>
        </pc:sldMkLst>
        <pc:spChg chg="del mod">
          <ac:chgData name="왕 준수" userId="2da3bebcf6d157c6" providerId="LiveId" clId="{A60A04A4-C930-4A26-AFC9-E9B917B0B96A}" dt="2021-07-07T07:41:59.602" v="626"/>
          <ac:spMkLst>
            <pc:docMk/>
            <pc:sldMk cId="3779000036" sldId="311"/>
            <ac:spMk id="17" creationId="{00000000-0000-0000-0000-000000000000}"/>
          </ac:spMkLst>
        </pc:spChg>
      </pc:sldChg>
      <pc:sldChg chg="addSp delSp modSp add mod modTransition">
        <pc:chgData name="왕 준수" userId="2da3bebcf6d157c6" providerId="LiveId" clId="{A60A04A4-C930-4A26-AFC9-E9B917B0B96A}" dt="2021-07-07T10:46:24.042" v="4256"/>
        <pc:sldMkLst>
          <pc:docMk/>
          <pc:sldMk cId="1454848390" sldId="312"/>
        </pc:sldMkLst>
        <pc:spChg chg="mod">
          <ac:chgData name="왕 준수" userId="2da3bebcf6d157c6" providerId="LiveId" clId="{A60A04A4-C930-4A26-AFC9-E9B917B0B96A}" dt="2021-07-07T07:52:03.407" v="758" actId="1076"/>
          <ac:spMkLst>
            <pc:docMk/>
            <pc:sldMk cId="1454848390" sldId="312"/>
            <ac:spMk id="2" creationId="{79A308AD-460A-49F0-BD0E-95BD23C9F550}"/>
          </ac:spMkLst>
        </pc:spChg>
        <pc:spChg chg="mod">
          <ac:chgData name="왕 준수" userId="2da3bebcf6d157c6" providerId="LiveId" clId="{A60A04A4-C930-4A26-AFC9-E9B917B0B96A}" dt="2021-07-07T07:52:38.919" v="770" actId="1038"/>
          <ac:spMkLst>
            <pc:docMk/>
            <pc:sldMk cId="1454848390" sldId="312"/>
            <ac:spMk id="3" creationId="{6467DEAD-E712-436E-853B-19DBCE3F617C}"/>
          </ac:spMkLst>
        </pc:spChg>
        <pc:spChg chg="del mod">
          <ac:chgData name="왕 준수" userId="2da3bebcf6d157c6" providerId="LiveId" clId="{A60A04A4-C930-4A26-AFC9-E9B917B0B96A}" dt="2021-07-07T07:51:49.284" v="741" actId="478"/>
          <ac:spMkLst>
            <pc:docMk/>
            <pc:sldMk cId="1454848390" sldId="312"/>
            <ac:spMk id="8" creationId="{C444BDF0-6E13-4F00-ADED-2960E3568B59}"/>
          </ac:spMkLst>
        </pc:spChg>
        <pc:spChg chg="del mod">
          <ac:chgData name="왕 준수" userId="2da3bebcf6d157c6" providerId="LiveId" clId="{A60A04A4-C930-4A26-AFC9-E9B917B0B96A}" dt="2021-07-07T07:51:48.039" v="739" actId="478"/>
          <ac:spMkLst>
            <pc:docMk/>
            <pc:sldMk cId="1454848390" sldId="312"/>
            <ac:spMk id="10" creationId="{624F509B-D181-43E0-9E65-936153592463}"/>
          </ac:spMkLst>
        </pc:spChg>
        <pc:spChg chg="add del mod">
          <ac:chgData name="왕 준수" userId="2da3bebcf6d157c6" providerId="LiveId" clId="{A60A04A4-C930-4A26-AFC9-E9B917B0B96A}" dt="2021-07-07T07:51:50.032" v="742" actId="478"/>
          <ac:spMkLst>
            <pc:docMk/>
            <pc:sldMk cId="1454848390" sldId="312"/>
            <ac:spMk id="11" creationId="{F1668A0D-A257-41C6-B277-C43CE16E9269}"/>
          </ac:spMkLst>
        </pc:spChg>
        <pc:spChg chg="mod">
          <ac:chgData name="왕 준수" userId="2da3bebcf6d157c6" providerId="LiveId" clId="{A60A04A4-C930-4A26-AFC9-E9B917B0B96A}" dt="2021-07-07T07:46:01.759" v="682" actId="20577"/>
          <ac:spMkLst>
            <pc:docMk/>
            <pc:sldMk cId="1454848390" sldId="312"/>
            <ac:spMk id="12" creationId="{5430D750-E31A-453A-BE66-5DB37ACE1931}"/>
          </ac:spMkLst>
        </pc:spChg>
        <pc:spChg chg="add del mod">
          <ac:chgData name="왕 준수" userId="2da3bebcf6d157c6" providerId="LiveId" clId="{A60A04A4-C930-4A26-AFC9-E9B917B0B96A}" dt="2021-07-07T07:51:48.576" v="740" actId="478"/>
          <ac:spMkLst>
            <pc:docMk/>
            <pc:sldMk cId="1454848390" sldId="312"/>
            <ac:spMk id="13" creationId="{0AE06F53-0BD8-4F6E-8AC4-6C111BA877B7}"/>
          </ac:spMkLst>
        </pc:spChg>
        <pc:spChg chg="add mod">
          <ac:chgData name="왕 준수" userId="2da3bebcf6d157c6" providerId="LiveId" clId="{A60A04A4-C930-4A26-AFC9-E9B917B0B96A}" dt="2021-07-07T07:52:46.071" v="772" actId="1076"/>
          <ac:spMkLst>
            <pc:docMk/>
            <pc:sldMk cId="1454848390" sldId="312"/>
            <ac:spMk id="14" creationId="{11E1DDEE-4749-4DB9-B637-255C12E239ED}"/>
          </ac:spMkLst>
        </pc:spChg>
        <pc:spChg chg="add mod">
          <ac:chgData name="왕 준수" userId="2da3bebcf6d157c6" providerId="LiveId" clId="{A60A04A4-C930-4A26-AFC9-E9B917B0B96A}" dt="2021-07-07T07:52:49.815" v="773" actId="1038"/>
          <ac:spMkLst>
            <pc:docMk/>
            <pc:sldMk cId="1454848390" sldId="312"/>
            <ac:spMk id="15" creationId="{6F0D66A4-5319-409C-92F8-44ABB2666768}"/>
          </ac:spMkLst>
        </pc:spChg>
        <pc:spChg chg="mod">
          <ac:chgData name="왕 준수" userId="2da3bebcf6d157c6" providerId="LiveId" clId="{A60A04A4-C930-4A26-AFC9-E9B917B0B96A}" dt="2021-07-07T09:51:17.537" v="3518" actId="14100"/>
          <ac:spMkLst>
            <pc:docMk/>
            <pc:sldMk cId="1454848390" sldId="312"/>
            <ac:spMk id="17" creationId="{00000000-0000-0000-0000-000000000000}"/>
          </ac:spMkLst>
        </pc:spChg>
      </pc:sldChg>
      <pc:sldChg chg="addSp delSp modSp add mod ord modTransition">
        <pc:chgData name="왕 준수" userId="2da3bebcf6d157c6" providerId="LiveId" clId="{A60A04A4-C930-4A26-AFC9-E9B917B0B96A}" dt="2021-07-08T00:37:42.162" v="4398"/>
        <pc:sldMkLst>
          <pc:docMk/>
          <pc:sldMk cId="125022014" sldId="313"/>
        </pc:sldMkLst>
        <pc:spChg chg="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2" creationId="{79A308AD-460A-49F0-BD0E-95BD23C9F550}"/>
          </ac:spMkLst>
        </pc:spChg>
        <pc:spChg chg="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3" creationId="{6467DEAD-E712-436E-853B-19DBCE3F617C}"/>
          </ac:spMkLst>
        </pc:spChg>
        <pc:spChg chg="del">
          <ac:chgData name="왕 준수" userId="2da3bebcf6d157c6" providerId="LiveId" clId="{A60A04A4-C930-4A26-AFC9-E9B917B0B96A}" dt="2021-07-07T07:53:10.216" v="777" actId="478"/>
          <ac:spMkLst>
            <pc:docMk/>
            <pc:sldMk cId="125022014" sldId="313"/>
            <ac:spMk id="5" creationId="{18592110-E421-49C3-A86A-46C670F3C3E4}"/>
          </ac:spMkLst>
        </pc:spChg>
        <pc:spChg chg="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9" creationId="{3840D9F8-C0F8-4FC6-A19B-079BB5133044}"/>
          </ac:spMkLst>
        </pc:spChg>
        <pc:spChg chg="add del mod">
          <ac:chgData name="왕 준수" userId="2da3bebcf6d157c6" providerId="LiveId" clId="{A60A04A4-C930-4A26-AFC9-E9B917B0B96A}" dt="2021-07-07T09:57:15.666" v="3624" actId="478"/>
          <ac:spMkLst>
            <pc:docMk/>
            <pc:sldMk cId="125022014" sldId="313"/>
            <ac:spMk id="10" creationId="{7A5F7DA8-648E-45A5-A787-169249917575}"/>
          </ac:spMkLst>
        </pc:spChg>
        <pc:spChg chg="add del mod">
          <ac:chgData name="왕 준수" userId="2da3bebcf6d157c6" providerId="LiveId" clId="{A60A04A4-C930-4A26-AFC9-E9B917B0B96A}" dt="2021-07-07T09:57:15.666" v="3624" actId="478"/>
          <ac:spMkLst>
            <pc:docMk/>
            <pc:sldMk cId="125022014" sldId="313"/>
            <ac:spMk id="11" creationId="{A54D6981-F167-4F81-8261-907C2B379167}"/>
          </ac:spMkLst>
        </pc:spChg>
        <pc:spChg chg="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12" creationId="{5430D750-E31A-453A-BE66-5DB37ACE1931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13" creationId="{156F79BA-3A49-4748-81E9-541A1FBF2685}"/>
          </ac:spMkLst>
        </pc:spChg>
        <pc:spChg chg="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14" creationId="{11E1DDEE-4749-4DB9-B637-255C12E239ED}"/>
          </ac:spMkLst>
        </pc:spChg>
        <pc:spChg chg="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15" creationId="{6F0D66A4-5319-409C-92F8-44ABB2666768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16" creationId="{5AC68175-1682-424D-9A02-CFD0ECBD10DC}"/>
          </ac:spMkLst>
        </pc:spChg>
        <pc:spChg chg="mod">
          <ac:chgData name="왕 준수" userId="2da3bebcf6d157c6" providerId="LiveId" clId="{A60A04A4-C930-4A26-AFC9-E9B917B0B96A}" dt="2021-07-07T09:58:53.426" v="3672" actId="14100"/>
          <ac:spMkLst>
            <pc:docMk/>
            <pc:sldMk cId="125022014" sldId="313"/>
            <ac:spMk id="17" creationId="{00000000-0000-0000-0000-000000000000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18" creationId="{49625A92-AF58-4C2C-A074-EB76CFD27FA8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19" creationId="{825A19E8-910D-4A88-8E33-C18AE08ADC54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20" creationId="{4BA1A78C-2AC6-4292-AF0F-B69A5DF4B7EC}"/>
          </ac:spMkLst>
        </pc:spChg>
        <pc:spChg chg="add mod ord">
          <ac:chgData name="왕 준수" userId="2da3bebcf6d157c6" providerId="LiveId" clId="{A60A04A4-C930-4A26-AFC9-E9B917B0B96A}" dt="2021-07-07T09:56:20.065" v="3613" actId="1076"/>
          <ac:spMkLst>
            <pc:docMk/>
            <pc:sldMk cId="125022014" sldId="313"/>
            <ac:spMk id="21" creationId="{DFF84834-78F9-46C9-B368-85DC562CAB07}"/>
          </ac:spMkLst>
        </pc:spChg>
        <pc:spChg chg="add mod">
          <ac:chgData name="왕 준수" userId="2da3bebcf6d157c6" providerId="LiveId" clId="{A60A04A4-C930-4A26-AFC9-E9B917B0B96A}" dt="2021-07-07T09:56:43.233" v="3620" actId="1076"/>
          <ac:spMkLst>
            <pc:docMk/>
            <pc:sldMk cId="125022014" sldId="313"/>
            <ac:spMk id="22" creationId="{3BEFA21B-82E3-4A5B-A471-A986A45784A4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23" creationId="{54771D41-D4D1-4B5F-B006-BD4A35A3324C}"/>
          </ac:spMkLst>
        </pc:spChg>
        <pc:spChg chg="add mod">
          <ac:chgData name="왕 준수" userId="2da3bebcf6d157c6" providerId="LiveId" clId="{A60A04A4-C930-4A26-AFC9-E9B917B0B96A}" dt="2021-07-07T09:56:39.098" v="3618" actId="1076"/>
          <ac:spMkLst>
            <pc:docMk/>
            <pc:sldMk cId="125022014" sldId="313"/>
            <ac:spMk id="24" creationId="{D08DC8CC-0F5F-4904-847E-064037ECF6FB}"/>
          </ac:spMkLst>
        </pc:spChg>
        <pc:spChg chg="add mod">
          <ac:chgData name="왕 준수" userId="2da3bebcf6d157c6" providerId="LiveId" clId="{A60A04A4-C930-4A26-AFC9-E9B917B0B96A}" dt="2021-07-07T09:57:27.721" v="3627" actId="1076"/>
          <ac:spMkLst>
            <pc:docMk/>
            <pc:sldMk cId="125022014" sldId="313"/>
            <ac:spMk id="25" creationId="{3A8DDD9D-05DB-4809-A409-87EE18DC8CB9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26" creationId="{DAF664D8-002B-4225-A589-03274BD1A51B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27" creationId="{2EAF8C26-CA40-46A0-B86D-DBF61597CA64}"/>
          </ac:spMkLst>
        </pc:spChg>
        <pc:spChg chg="add mod">
          <ac:chgData name="왕 준수" userId="2da3bebcf6d157c6" providerId="LiveId" clId="{A60A04A4-C930-4A26-AFC9-E9B917B0B96A}" dt="2021-07-07T09:57:32.043" v="3628" actId="1076"/>
          <ac:spMkLst>
            <pc:docMk/>
            <pc:sldMk cId="125022014" sldId="313"/>
            <ac:spMk id="28" creationId="{C1D46B40-16E0-4805-8E15-E7E81D627851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29" creationId="{7D42A718-4C2D-42CB-A8E1-B6CCC7D3570E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30" creationId="{FF33B243-9455-4807-8028-55C5288A9C09}"/>
          </ac:spMkLst>
        </pc:spChg>
        <pc:spChg chg="add mod">
          <ac:chgData name="왕 준수" userId="2da3bebcf6d157c6" providerId="LiveId" clId="{A60A04A4-C930-4A26-AFC9-E9B917B0B96A}" dt="2021-07-07T09:57:22.578" v="3625" actId="1076"/>
          <ac:spMkLst>
            <pc:docMk/>
            <pc:sldMk cId="125022014" sldId="313"/>
            <ac:spMk id="45" creationId="{6D3833F7-1ACB-482D-B33B-415E93A6055E}"/>
          </ac:spMkLst>
        </pc:spChg>
        <pc:spChg chg="add mod">
          <ac:chgData name="왕 준수" userId="2da3bebcf6d157c6" providerId="LiveId" clId="{A60A04A4-C930-4A26-AFC9-E9B917B0B96A}" dt="2021-07-07T09:58:16.674" v="3641" actId="1076"/>
          <ac:spMkLst>
            <pc:docMk/>
            <pc:sldMk cId="125022014" sldId="313"/>
            <ac:spMk id="49" creationId="{1BF0B40F-004B-4006-A3B8-FFB5A67C3AFE}"/>
          </ac:spMkLst>
        </pc:spChg>
        <pc:spChg chg="add mod">
          <ac:chgData name="왕 준수" userId="2da3bebcf6d157c6" providerId="LiveId" clId="{A60A04A4-C930-4A26-AFC9-E9B917B0B96A}" dt="2021-07-07T09:56:45.946" v="3621" actId="1076"/>
          <ac:spMkLst>
            <pc:docMk/>
            <pc:sldMk cId="125022014" sldId="313"/>
            <ac:spMk id="50" creationId="{05C9D49E-51EA-4319-B835-03BB861DD8B3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51" creationId="{24D0147E-3283-4D50-BF98-2835D5D01DD3}"/>
          </ac:spMkLst>
        </pc:spChg>
        <pc:spChg chg="add mod">
          <ac:chgData name="왕 준수" userId="2da3bebcf6d157c6" providerId="LiveId" clId="{A60A04A4-C930-4A26-AFC9-E9B917B0B96A}" dt="2021-07-07T09:57:25.986" v="3626" actId="1076"/>
          <ac:spMkLst>
            <pc:docMk/>
            <pc:sldMk cId="125022014" sldId="313"/>
            <ac:spMk id="52" creationId="{19D43F55-B8E4-41F4-B25D-C354672B3D8F}"/>
          </ac:spMkLst>
        </pc:spChg>
        <pc:spChg chg="add mod">
          <ac:chgData name="왕 준수" userId="2da3bebcf6d157c6" providerId="LiveId" clId="{A60A04A4-C930-4A26-AFC9-E9B917B0B96A}" dt="2021-07-07T07:58:18.769" v="894" actId="2711"/>
          <ac:spMkLst>
            <pc:docMk/>
            <pc:sldMk cId="125022014" sldId="313"/>
            <ac:spMk id="54" creationId="{DE089259-D45A-4886-A2C3-22B80056F341}"/>
          </ac:spMkLst>
        </pc:spChg>
        <pc:spChg chg="add mod">
          <ac:chgData name="왕 준수" userId="2da3bebcf6d157c6" providerId="LiveId" clId="{A60A04A4-C930-4A26-AFC9-E9B917B0B96A}" dt="2021-07-07T09:57:38.146" v="3630" actId="1076"/>
          <ac:spMkLst>
            <pc:docMk/>
            <pc:sldMk cId="125022014" sldId="313"/>
            <ac:spMk id="57" creationId="{92B2A745-6D5A-4231-9C8F-D5C5E6C0EA5F}"/>
          </ac:spMkLst>
        </pc:spChg>
        <pc:spChg chg="add mod ord">
          <ac:chgData name="왕 준수" userId="2da3bebcf6d157c6" providerId="LiveId" clId="{A60A04A4-C930-4A26-AFC9-E9B917B0B96A}" dt="2021-07-07T09:58:11.562" v="3640" actId="1076"/>
          <ac:spMkLst>
            <pc:docMk/>
            <pc:sldMk cId="125022014" sldId="313"/>
            <ac:spMk id="59" creationId="{7670DC1B-F2E3-4A25-BE19-7E3C7794C893}"/>
          </ac:spMkLst>
        </pc:spChg>
        <pc:spChg chg="add mod">
          <ac:chgData name="왕 준수" userId="2da3bebcf6d157c6" providerId="LiveId" clId="{A60A04A4-C930-4A26-AFC9-E9B917B0B96A}" dt="2021-07-07T09:56:51.698" v="3622" actId="1076"/>
          <ac:spMkLst>
            <pc:docMk/>
            <pc:sldMk cId="125022014" sldId="313"/>
            <ac:spMk id="60" creationId="{14DF5E3C-C4B6-410E-BE77-CF401AD5303B}"/>
          </ac:spMkLst>
        </pc:spChg>
        <pc:spChg chg="add mod">
          <ac:chgData name="왕 준수" userId="2da3bebcf6d157c6" providerId="LiveId" clId="{A60A04A4-C930-4A26-AFC9-E9B917B0B96A}" dt="2021-07-07T09:57:22.578" v="3625" actId="1076"/>
          <ac:spMkLst>
            <pc:docMk/>
            <pc:sldMk cId="125022014" sldId="313"/>
            <ac:spMk id="118" creationId="{ACFADB5E-917E-4508-8277-5743C8A9433A}"/>
          </ac:spMkLst>
        </pc:spChg>
        <pc:spChg chg="add mod">
          <ac:chgData name="왕 준수" userId="2da3bebcf6d157c6" providerId="LiveId" clId="{A60A04A4-C930-4A26-AFC9-E9B917B0B96A}" dt="2021-07-07T09:58:09.546" v="3639" actId="1076"/>
          <ac:spMkLst>
            <pc:docMk/>
            <pc:sldMk cId="125022014" sldId="313"/>
            <ac:spMk id="123" creationId="{69145328-FD7B-4C17-BB31-5004AC6DAF08}"/>
          </ac:spMkLst>
        </pc:spChg>
        <pc:spChg chg="add del mod">
          <ac:chgData name="왕 준수" userId="2da3bebcf6d157c6" providerId="LiveId" clId="{A60A04A4-C930-4A26-AFC9-E9B917B0B96A}" dt="2021-07-07T09:54:59.803" v="3594" actId="478"/>
          <ac:spMkLst>
            <pc:docMk/>
            <pc:sldMk cId="125022014" sldId="313"/>
            <ac:spMk id="130" creationId="{07E2BE42-A42E-4A47-B1C4-D4A8B7305569}"/>
          </ac:spMkLst>
        </pc:spChg>
        <pc:picChg chg="add mod">
          <ac:chgData name="왕 준수" userId="2da3bebcf6d157c6" providerId="LiveId" clId="{A60A04A4-C930-4A26-AFC9-E9B917B0B96A}" dt="2021-07-07T07:58:18.769" v="894" actId="2711"/>
          <ac:picMkLst>
            <pc:docMk/>
            <pc:sldMk cId="125022014" sldId="313"/>
            <ac:picMk id="67" creationId="{D1ECC17F-7E40-4647-B944-5C033265AE96}"/>
          </ac:picMkLst>
        </pc:picChg>
        <pc:picChg chg="add mod">
          <ac:chgData name="왕 준수" userId="2da3bebcf6d157c6" providerId="LiveId" clId="{A60A04A4-C930-4A26-AFC9-E9B917B0B96A}" dt="2021-07-07T07:58:25.592" v="895" actId="1076"/>
          <ac:picMkLst>
            <pc:docMk/>
            <pc:sldMk cId="125022014" sldId="313"/>
            <ac:picMk id="68" creationId="{D1277BEE-7F3F-4E23-AC83-BDDF5B96436A}"/>
          </ac:picMkLst>
        </pc:picChg>
        <pc:picChg chg="add mod">
          <ac:chgData name="왕 준수" userId="2da3bebcf6d157c6" providerId="LiveId" clId="{A60A04A4-C930-4A26-AFC9-E9B917B0B96A}" dt="2021-07-07T07:58:29.472" v="896" actId="1076"/>
          <ac:picMkLst>
            <pc:docMk/>
            <pc:sldMk cId="125022014" sldId="313"/>
            <ac:picMk id="69" creationId="{5C72A153-2B67-4CA8-A521-2840218FEB19}"/>
          </ac:picMkLst>
        </pc:picChg>
        <pc:cxnChg chg="add mod">
          <ac:chgData name="왕 준수" userId="2da3bebcf6d157c6" providerId="LiveId" clId="{A60A04A4-C930-4A26-AFC9-E9B917B0B96A}" dt="2021-07-07T07:58:29.472" v="896" actId="1076"/>
          <ac:cxnSpMkLst>
            <pc:docMk/>
            <pc:sldMk cId="125022014" sldId="313"/>
            <ac:cxnSpMk id="31" creationId="{ED728486-5680-4F86-822E-9C4806324CA7}"/>
          </ac:cxnSpMkLst>
        </pc:cxnChg>
        <pc:cxnChg chg="add mod">
          <ac:chgData name="왕 준수" userId="2da3bebcf6d157c6" providerId="LiveId" clId="{A60A04A4-C930-4A26-AFC9-E9B917B0B96A}" dt="2021-07-07T07:58:29.472" v="896" actId="1076"/>
          <ac:cxnSpMkLst>
            <pc:docMk/>
            <pc:sldMk cId="125022014" sldId="313"/>
            <ac:cxnSpMk id="32" creationId="{B6F8B2FF-475D-4EAB-9440-278AE7C0CED9}"/>
          </ac:cxnSpMkLst>
        </pc:cxnChg>
        <pc:cxnChg chg="add mod">
          <ac:chgData name="왕 준수" userId="2da3bebcf6d157c6" providerId="LiveId" clId="{A60A04A4-C930-4A26-AFC9-E9B917B0B96A}" dt="2021-07-07T07:58:29.472" v="896" actId="1076"/>
          <ac:cxnSpMkLst>
            <pc:docMk/>
            <pc:sldMk cId="125022014" sldId="313"/>
            <ac:cxnSpMk id="33" creationId="{69D408C4-F229-463D-8D59-9505847AD0CB}"/>
          </ac:cxnSpMkLst>
        </pc:cxnChg>
        <pc:cxnChg chg="add mod">
          <ac:chgData name="왕 준수" userId="2da3bebcf6d157c6" providerId="LiveId" clId="{A60A04A4-C930-4A26-AFC9-E9B917B0B96A}" dt="2021-07-07T07:58:18.769" v="894" actId="2711"/>
          <ac:cxnSpMkLst>
            <pc:docMk/>
            <pc:sldMk cId="125022014" sldId="313"/>
            <ac:cxnSpMk id="34" creationId="{982E6AB5-70C5-4CCD-B241-BB962BDF4D4F}"/>
          </ac:cxnSpMkLst>
        </pc:cxnChg>
        <pc:cxnChg chg="add mod">
          <ac:chgData name="왕 준수" userId="2da3bebcf6d157c6" providerId="LiveId" clId="{A60A04A4-C930-4A26-AFC9-E9B917B0B96A}" dt="2021-07-07T07:58:18.769" v="894" actId="2711"/>
          <ac:cxnSpMkLst>
            <pc:docMk/>
            <pc:sldMk cId="125022014" sldId="313"/>
            <ac:cxnSpMk id="35" creationId="{268BFC66-DF14-449A-8D5E-5B14C49D2981}"/>
          </ac:cxnSpMkLst>
        </pc:cxnChg>
        <pc:cxnChg chg="add mod">
          <ac:chgData name="왕 준수" userId="2da3bebcf6d157c6" providerId="LiveId" clId="{A60A04A4-C930-4A26-AFC9-E9B917B0B96A}" dt="2021-07-07T09:56:45.946" v="3621" actId="1076"/>
          <ac:cxnSpMkLst>
            <pc:docMk/>
            <pc:sldMk cId="125022014" sldId="313"/>
            <ac:cxnSpMk id="36" creationId="{23906134-2601-40FC-8F44-71CCF712C548}"/>
          </ac:cxnSpMkLst>
        </pc:cxnChg>
        <pc:cxnChg chg="add mod">
          <ac:chgData name="왕 준수" userId="2da3bebcf6d157c6" providerId="LiveId" clId="{A60A04A4-C930-4A26-AFC9-E9B917B0B96A}" dt="2021-07-07T09:56:39.098" v="3618" actId="1076"/>
          <ac:cxnSpMkLst>
            <pc:docMk/>
            <pc:sldMk cId="125022014" sldId="313"/>
            <ac:cxnSpMk id="37" creationId="{0905330D-0F09-4473-A1F1-346F8941F7ED}"/>
          </ac:cxnSpMkLst>
        </pc:cxnChg>
        <pc:cxnChg chg="add mod">
          <ac:chgData name="왕 준수" userId="2da3bebcf6d157c6" providerId="LiveId" clId="{A60A04A4-C930-4A26-AFC9-E9B917B0B96A}" dt="2021-07-07T07:58:18.769" v="894" actId="2711"/>
          <ac:cxnSpMkLst>
            <pc:docMk/>
            <pc:sldMk cId="125022014" sldId="313"/>
            <ac:cxnSpMk id="38" creationId="{A4B0247A-CED0-49FA-A54C-1AAD4428869A}"/>
          </ac:cxnSpMkLst>
        </pc:cxnChg>
        <pc:cxnChg chg="add mod">
          <ac:chgData name="왕 준수" userId="2da3bebcf6d157c6" providerId="LiveId" clId="{A60A04A4-C930-4A26-AFC9-E9B917B0B96A}" dt="2021-07-07T09:56:20.065" v="3613" actId="1076"/>
          <ac:cxnSpMkLst>
            <pc:docMk/>
            <pc:sldMk cId="125022014" sldId="313"/>
            <ac:cxnSpMk id="39" creationId="{560CC68B-E56C-451A-A878-73C0ACF50279}"/>
          </ac:cxnSpMkLst>
        </pc:cxnChg>
        <pc:cxnChg chg="add mod">
          <ac:chgData name="왕 준수" userId="2da3bebcf6d157c6" providerId="LiveId" clId="{A60A04A4-C930-4A26-AFC9-E9B917B0B96A}" dt="2021-07-07T09:58:11.562" v="3640" actId="1076"/>
          <ac:cxnSpMkLst>
            <pc:docMk/>
            <pc:sldMk cId="125022014" sldId="313"/>
            <ac:cxnSpMk id="40" creationId="{C4C784F1-A3BB-411A-9E96-A5D3099D9B25}"/>
          </ac:cxnSpMkLst>
        </pc:cxnChg>
        <pc:cxnChg chg="add mod">
          <ac:chgData name="왕 준수" userId="2da3bebcf6d157c6" providerId="LiveId" clId="{A60A04A4-C930-4A26-AFC9-E9B917B0B96A}" dt="2021-07-07T09:57:27.721" v="3627" actId="1076"/>
          <ac:cxnSpMkLst>
            <pc:docMk/>
            <pc:sldMk cId="125022014" sldId="313"/>
            <ac:cxnSpMk id="41" creationId="{F9668F6D-99AE-4D02-839D-0FF1CBA319B9}"/>
          </ac:cxnSpMkLst>
        </pc:cxnChg>
        <pc:cxnChg chg="add mod">
          <ac:chgData name="왕 준수" userId="2da3bebcf6d157c6" providerId="LiveId" clId="{A60A04A4-C930-4A26-AFC9-E9B917B0B96A}" dt="2021-07-07T09:57:32.043" v="3628" actId="1076"/>
          <ac:cxnSpMkLst>
            <pc:docMk/>
            <pc:sldMk cId="125022014" sldId="313"/>
            <ac:cxnSpMk id="42" creationId="{06FD68FB-5CD1-4B73-9EBA-13D9D83F7A59}"/>
          </ac:cxnSpMkLst>
        </pc:cxnChg>
        <pc:cxnChg chg="add mod">
          <ac:chgData name="왕 준수" userId="2da3bebcf6d157c6" providerId="LiveId" clId="{A60A04A4-C930-4A26-AFC9-E9B917B0B96A}" dt="2021-07-07T07:58:18.769" v="894" actId="2711"/>
          <ac:cxnSpMkLst>
            <pc:docMk/>
            <pc:sldMk cId="125022014" sldId="313"/>
            <ac:cxnSpMk id="43" creationId="{A3453411-F9AA-45E1-8D5E-7B481A807E3E}"/>
          </ac:cxnSpMkLst>
        </pc:cxnChg>
        <pc:cxnChg chg="add mod">
          <ac:chgData name="왕 준수" userId="2da3bebcf6d157c6" providerId="LiveId" clId="{A60A04A4-C930-4A26-AFC9-E9B917B0B96A}" dt="2021-07-07T09:56:43.233" v="3620" actId="1076"/>
          <ac:cxnSpMkLst>
            <pc:docMk/>
            <pc:sldMk cId="125022014" sldId="313"/>
            <ac:cxnSpMk id="44" creationId="{57B32E75-D8BF-43A2-8B7B-FDD05BE03520}"/>
          </ac:cxnSpMkLst>
        </pc:cxnChg>
        <pc:cxnChg chg="add mod">
          <ac:chgData name="왕 준수" userId="2da3bebcf6d157c6" providerId="LiveId" clId="{A60A04A4-C930-4A26-AFC9-E9B917B0B96A}" dt="2021-07-07T09:57:22.578" v="3625" actId="1076"/>
          <ac:cxnSpMkLst>
            <pc:docMk/>
            <pc:sldMk cId="125022014" sldId="313"/>
            <ac:cxnSpMk id="46" creationId="{C75A02FE-F861-453F-90C2-03DA13F961A9}"/>
          </ac:cxnSpMkLst>
        </pc:cxnChg>
        <pc:cxnChg chg="add mod">
          <ac:chgData name="왕 준수" userId="2da3bebcf6d157c6" providerId="LiveId" clId="{A60A04A4-C930-4A26-AFC9-E9B917B0B96A}" dt="2021-07-07T07:58:29.472" v="896" actId="1076"/>
          <ac:cxnSpMkLst>
            <pc:docMk/>
            <pc:sldMk cId="125022014" sldId="313"/>
            <ac:cxnSpMk id="47" creationId="{C69EC8DA-A9BA-434C-B2FC-E86C4C7FF97D}"/>
          </ac:cxnSpMkLst>
        </pc:cxnChg>
        <pc:cxnChg chg="add mod">
          <ac:chgData name="왕 준수" userId="2da3bebcf6d157c6" providerId="LiveId" clId="{A60A04A4-C930-4A26-AFC9-E9B917B0B96A}" dt="2021-07-07T07:58:18.769" v="894" actId="2711"/>
          <ac:cxnSpMkLst>
            <pc:docMk/>
            <pc:sldMk cId="125022014" sldId="313"/>
            <ac:cxnSpMk id="48" creationId="{63B9D332-A13A-4C03-B3F5-9FD286ED9018}"/>
          </ac:cxnSpMkLst>
        </pc:cxnChg>
        <pc:cxnChg chg="add mod">
          <ac:chgData name="왕 준수" userId="2da3bebcf6d157c6" providerId="LiveId" clId="{A60A04A4-C930-4A26-AFC9-E9B917B0B96A}" dt="2021-07-07T07:58:18.769" v="894" actId="2711"/>
          <ac:cxnSpMkLst>
            <pc:docMk/>
            <pc:sldMk cId="125022014" sldId="313"/>
            <ac:cxnSpMk id="53" creationId="{B9F87650-6976-467D-A99C-5E7DDC09C4F2}"/>
          </ac:cxnSpMkLst>
        </pc:cxnChg>
        <pc:cxnChg chg="add mod">
          <ac:chgData name="왕 준수" userId="2da3bebcf6d157c6" providerId="LiveId" clId="{A60A04A4-C930-4A26-AFC9-E9B917B0B96A}" dt="2021-07-07T09:56:39.098" v="3618" actId="1076"/>
          <ac:cxnSpMkLst>
            <pc:docMk/>
            <pc:sldMk cId="125022014" sldId="313"/>
            <ac:cxnSpMk id="55" creationId="{7BA947F9-30AF-4FFC-960D-543D58391103}"/>
          </ac:cxnSpMkLst>
        </pc:cxnChg>
        <pc:cxnChg chg="add mod">
          <ac:chgData name="왕 준수" userId="2da3bebcf6d157c6" providerId="LiveId" clId="{A60A04A4-C930-4A26-AFC9-E9B917B0B96A}" dt="2021-07-07T09:56:45.946" v="3621" actId="1076"/>
          <ac:cxnSpMkLst>
            <pc:docMk/>
            <pc:sldMk cId="125022014" sldId="313"/>
            <ac:cxnSpMk id="56" creationId="{E9BF26BA-A3A4-4389-B355-34CCD3AA685D}"/>
          </ac:cxnSpMkLst>
        </pc:cxnChg>
        <pc:cxnChg chg="add mod">
          <ac:chgData name="왕 준수" userId="2da3bebcf6d157c6" providerId="LiveId" clId="{A60A04A4-C930-4A26-AFC9-E9B917B0B96A}" dt="2021-07-07T09:57:38.146" v="3630" actId="1076"/>
          <ac:cxnSpMkLst>
            <pc:docMk/>
            <pc:sldMk cId="125022014" sldId="313"/>
            <ac:cxnSpMk id="58" creationId="{6DDF775E-5BED-4E9E-B7DA-76CEBD3192CE}"/>
          </ac:cxnSpMkLst>
        </pc:cxnChg>
        <pc:cxnChg chg="add mod">
          <ac:chgData name="왕 준수" userId="2da3bebcf6d157c6" providerId="LiveId" clId="{A60A04A4-C930-4A26-AFC9-E9B917B0B96A}" dt="2021-07-07T09:58:16.674" v="3641" actId="1076"/>
          <ac:cxnSpMkLst>
            <pc:docMk/>
            <pc:sldMk cId="125022014" sldId="313"/>
            <ac:cxnSpMk id="61" creationId="{7A095CBB-5C8D-4E46-A975-91487F3BE661}"/>
          </ac:cxnSpMkLst>
        </pc:cxnChg>
        <pc:cxnChg chg="add mod">
          <ac:chgData name="왕 준수" userId="2da3bebcf6d157c6" providerId="LiveId" clId="{A60A04A4-C930-4A26-AFC9-E9B917B0B96A}" dt="2021-07-07T09:58:16.674" v="3641" actId="1076"/>
          <ac:cxnSpMkLst>
            <pc:docMk/>
            <pc:sldMk cId="125022014" sldId="313"/>
            <ac:cxnSpMk id="62" creationId="{010A5520-8C23-4DF9-BB85-526A9CE5C851}"/>
          </ac:cxnSpMkLst>
        </pc:cxnChg>
        <pc:cxnChg chg="add mod">
          <ac:chgData name="왕 준수" userId="2da3bebcf6d157c6" providerId="LiveId" clId="{A60A04A4-C930-4A26-AFC9-E9B917B0B96A}" dt="2021-07-07T09:56:51.698" v="3622" actId="1076"/>
          <ac:cxnSpMkLst>
            <pc:docMk/>
            <pc:sldMk cId="125022014" sldId="313"/>
            <ac:cxnSpMk id="63" creationId="{85C91C45-49D7-437F-AE27-9EB901FA0C3D}"/>
          </ac:cxnSpMkLst>
        </pc:cxnChg>
        <pc:cxnChg chg="add mod">
          <ac:chgData name="왕 준수" userId="2da3bebcf6d157c6" providerId="LiveId" clId="{A60A04A4-C930-4A26-AFC9-E9B917B0B96A}" dt="2021-07-07T09:58:11.562" v="3640" actId="1076"/>
          <ac:cxnSpMkLst>
            <pc:docMk/>
            <pc:sldMk cId="125022014" sldId="313"/>
            <ac:cxnSpMk id="64" creationId="{3511CBBB-8185-4B75-844E-AA32B3597CC7}"/>
          </ac:cxnSpMkLst>
        </pc:cxnChg>
        <pc:cxnChg chg="add mod">
          <ac:chgData name="왕 준수" userId="2da3bebcf6d157c6" providerId="LiveId" clId="{A60A04A4-C930-4A26-AFC9-E9B917B0B96A}" dt="2021-07-07T09:57:32.043" v="3628" actId="1076"/>
          <ac:cxnSpMkLst>
            <pc:docMk/>
            <pc:sldMk cId="125022014" sldId="313"/>
            <ac:cxnSpMk id="65" creationId="{486B50AC-5299-4B5C-B0DB-22FDD69573E0}"/>
          </ac:cxnSpMkLst>
        </pc:cxnChg>
        <pc:cxnChg chg="add mod">
          <ac:chgData name="왕 준수" userId="2da3bebcf6d157c6" providerId="LiveId" clId="{A60A04A4-C930-4A26-AFC9-E9B917B0B96A}" dt="2021-07-07T09:57:25.986" v="3626" actId="1076"/>
          <ac:cxnSpMkLst>
            <pc:docMk/>
            <pc:sldMk cId="125022014" sldId="313"/>
            <ac:cxnSpMk id="66" creationId="{A668C787-5590-49AF-A68B-7293EABE36E7}"/>
          </ac:cxnSpMkLst>
        </pc:cxnChg>
        <pc:cxnChg chg="add mod">
          <ac:chgData name="왕 준수" userId="2da3bebcf6d157c6" providerId="LiveId" clId="{A60A04A4-C930-4A26-AFC9-E9B917B0B96A}" dt="2021-07-07T09:57:22.578" v="3625" actId="1076"/>
          <ac:cxnSpMkLst>
            <pc:docMk/>
            <pc:sldMk cId="125022014" sldId="313"/>
            <ac:cxnSpMk id="119" creationId="{6660E6E6-1223-4842-A6A5-5798C188789A}"/>
          </ac:cxnSpMkLst>
        </pc:cxnChg>
        <pc:cxnChg chg="add mod">
          <ac:chgData name="왕 준수" userId="2da3bebcf6d157c6" providerId="LiveId" clId="{A60A04A4-C930-4A26-AFC9-E9B917B0B96A}" dt="2021-07-07T09:58:09.546" v="3639" actId="1076"/>
          <ac:cxnSpMkLst>
            <pc:docMk/>
            <pc:sldMk cId="125022014" sldId="313"/>
            <ac:cxnSpMk id="124" creationId="{C1400AF1-C6EB-48F0-B78F-920C2D70DE1F}"/>
          </ac:cxnSpMkLst>
        </pc:cxnChg>
        <pc:cxnChg chg="add mod">
          <ac:chgData name="왕 준수" userId="2da3bebcf6d157c6" providerId="LiveId" clId="{A60A04A4-C930-4A26-AFC9-E9B917B0B96A}" dt="2021-07-07T09:58:09.546" v="3639" actId="1076"/>
          <ac:cxnSpMkLst>
            <pc:docMk/>
            <pc:sldMk cId="125022014" sldId="313"/>
            <ac:cxnSpMk id="127" creationId="{06E238D2-5351-401C-9315-57CD8AB3893B}"/>
          </ac:cxnSpMkLst>
        </pc:cxnChg>
        <pc:cxnChg chg="add del mod">
          <ac:chgData name="왕 준수" userId="2da3bebcf6d157c6" providerId="LiveId" clId="{A60A04A4-C930-4A26-AFC9-E9B917B0B96A}" dt="2021-07-07T09:55:08.201" v="3599" actId="478"/>
          <ac:cxnSpMkLst>
            <pc:docMk/>
            <pc:sldMk cId="125022014" sldId="313"/>
            <ac:cxnSpMk id="131" creationId="{EE621E78-0D27-4534-824B-6A2444300F7D}"/>
          </ac:cxnSpMkLst>
        </pc:cxnChg>
        <pc:cxnChg chg="add mod">
          <ac:chgData name="왕 준수" userId="2da3bebcf6d157c6" providerId="LiveId" clId="{A60A04A4-C930-4A26-AFC9-E9B917B0B96A}" dt="2021-07-07T09:58:09.546" v="3639" actId="1076"/>
          <ac:cxnSpMkLst>
            <pc:docMk/>
            <pc:sldMk cId="125022014" sldId="313"/>
            <ac:cxnSpMk id="132" creationId="{42B6F373-3258-44B6-95A6-E7AD69FB6D63}"/>
          </ac:cxnSpMkLst>
        </pc:cxnChg>
      </pc:sldChg>
      <pc:sldChg chg="addSp delSp modSp add mod modTransition">
        <pc:chgData name="왕 준수" userId="2da3bebcf6d157c6" providerId="LiveId" clId="{A60A04A4-C930-4A26-AFC9-E9B917B0B96A}" dt="2021-07-07T10:56:21.292" v="4385" actId="20577"/>
        <pc:sldMkLst>
          <pc:docMk/>
          <pc:sldMk cId="2433806343" sldId="314"/>
        </pc:sldMkLst>
        <pc:spChg chg="mod">
          <ac:chgData name="왕 준수" userId="2da3bebcf6d157c6" providerId="LiveId" clId="{A60A04A4-C930-4A26-AFC9-E9B917B0B96A}" dt="2021-07-07T07:59:24.583" v="936" actId="1076"/>
          <ac:spMkLst>
            <pc:docMk/>
            <pc:sldMk cId="2433806343" sldId="314"/>
            <ac:spMk id="3" creationId="{6467DEAD-E712-436E-853B-19DBCE3F617C}"/>
          </ac:spMkLst>
        </pc:spChg>
        <pc:spChg chg="add del mod">
          <ac:chgData name="왕 준수" userId="2da3bebcf6d157c6" providerId="LiveId" clId="{A60A04A4-C930-4A26-AFC9-E9B917B0B96A}" dt="2021-07-07T07:58:56.184" v="932" actId="478"/>
          <ac:spMkLst>
            <pc:docMk/>
            <pc:sldMk cId="2433806343" sldId="314"/>
            <ac:spMk id="10" creationId="{CC91CCF6-E1CD-4CD0-9852-E6789BE09587}"/>
          </ac:spMkLst>
        </pc:spChg>
        <pc:spChg chg="add mod">
          <ac:chgData name="왕 준수" userId="2da3bebcf6d157c6" providerId="LiveId" clId="{A60A04A4-C930-4A26-AFC9-E9B917B0B96A}" dt="2021-07-07T07:59:39.496" v="940" actId="1076"/>
          <ac:spMkLst>
            <pc:docMk/>
            <pc:sldMk cId="2433806343" sldId="314"/>
            <ac:spMk id="11" creationId="{1D316F0E-4A9C-406C-8453-DBA29DCBDD82}"/>
          </ac:spMkLst>
        </pc:spChg>
        <pc:spChg chg="mod">
          <ac:chgData name="왕 준수" userId="2da3bebcf6d157c6" providerId="LiveId" clId="{A60A04A4-C930-4A26-AFC9-E9B917B0B96A}" dt="2021-07-07T07:58:41.560" v="899" actId="20577"/>
          <ac:spMkLst>
            <pc:docMk/>
            <pc:sldMk cId="2433806343" sldId="314"/>
            <ac:spMk id="12" creationId="{5430D750-E31A-453A-BE66-5DB37ACE1931}"/>
          </ac:spMkLst>
        </pc:spChg>
        <pc:spChg chg="mod">
          <ac:chgData name="왕 준수" userId="2da3bebcf6d157c6" providerId="LiveId" clId="{A60A04A4-C930-4A26-AFC9-E9B917B0B96A}" dt="2021-07-07T07:59:33.031" v="938" actId="1076"/>
          <ac:spMkLst>
            <pc:docMk/>
            <pc:sldMk cId="2433806343" sldId="314"/>
            <ac:spMk id="14" creationId="{11E1DDEE-4749-4DB9-B637-255C12E239ED}"/>
          </ac:spMkLst>
        </pc:spChg>
        <pc:spChg chg="mod">
          <ac:chgData name="왕 준수" userId="2da3bebcf6d157c6" providerId="LiveId" clId="{A60A04A4-C930-4A26-AFC9-E9B917B0B96A}" dt="2021-07-07T07:59:29.880" v="937" actId="1076"/>
          <ac:spMkLst>
            <pc:docMk/>
            <pc:sldMk cId="2433806343" sldId="314"/>
            <ac:spMk id="15" creationId="{6F0D66A4-5319-409C-92F8-44ABB2666768}"/>
          </ac:spMkLst>
        </pc:spChg>
        <pc:spChg chg="mod">
          <ac:chgData name="왕 준수" userId="2da3bebcf6d157c6" providerId="LiveId" clId="{A60A04A4-C930-4A26-AFC9-E9B917B0B96A}" dt="2021-07-07T10:56:21.292" v="4385" actId="20577"/>
          <ac:spMkLst>
            <pc:docMk/>
            <pc:sldMk cId="2433806343" sldId="314"/>
            <ac:spMk id="17" creationId="{00000000-0000-0000-0000-000000000000}"/>
          </ac:spMkLst>
        </pc:spChg>
      </pc:sldChg>
      <pc:sldChg chg="addSp delSp modSp add mod modTransition">
        <pc:chgData name="왕 준수" userId="2da3bebcf6d157c6" providerId="LiveId" clId="{A60A04A4-C930-4A26-AFC9-E9B917B0B96A}" dt="2021-07-08T10:31:28.855" v="10068" actId="14100"/>
        <pc:sldMkLst>
          <pc:docMk/>
          <pc:sldMk cId="2754479315" sldId="315"/>
        </pc:sldMkLst>
        <pc:spChg chg="mod">
          <ac:chgData name="왕 준수" userId="2da3bebcf6d157c6" providerId="LiveId" clId="{A60A04A4-C930-4A26-AFC9-E9B917B0B96A}" dt="2021-07-07T08:00:40.603" v="946" actId="14100"/>
          <ac:spMkLst>
            <pc:docMk/>
            <pc:sldMk cId="2754479315" sldId="315"/>
            <ac:spMk id="2" creationId="{79A308AD-460A-49F0-BD0E-95BD23C9F550}"/>
          </ac:spMkLst>
        </pc:spChg>
        <pc:spChg chg="mod">
          <ac:chgData name="왕 준수" userId="2da3bebcf6d157c6" providerId="LiveId" clId="{A60A04A4-C930-4A26-AFC9-E9B917B0B96A}" dt="2021-07-07T08:00:40.603" v="946" actId="14100"/>
          <ac:spMkLst>
            <pc:docMk/>
            <pc:sldMk cId="2754479315" sldId="315"/>
            <ac:spMk id="3" creationId="{6467DEAD-E712-436E-853B-19DBCE3F617C}"/>
          </ac:spMkLst>
        </pc:spChg>
        <pc:spChg chg="del">
          <ac:chgData name="왕 준수" userId="2da3bebcf6d157c6" providerId="LiveId" clId="{A60A04A4-C930-4A26-AFC9-E9B917B0B96A}" dt="2021-07-07T08:00:13.601" v="942" actId="478"/>
          <ac:spMkLst>
            <pc:docMk/>
            <pc:sldMk cId="2754479315" sldId="315"/>
            <ac:spMk id="5" creationId="{18592110-E421-49C3-A86A-46C670F3C3E4}"/>
          </ac:spMkLst>
        </pc:spChg>
        <pc:spChg chg="mod">
          <ac:chgData name="왕 준수" userId="2da3bebcf6d157c6" providerId="LiveId" clId="{A60A04A4-C930-4A26-AFC9-E9B917B0B96A}" dt="2021-07-07T08:00:25.163" v="944" actId="14100"/>
          <ac:spMkLst>
            <pc:docMk/>
            <pc:sldMk cId="2754479315" sldId="315"/>
            <ac:spMk id="9" creationId="{3840D9F8-C0F8-4FC6-A19B-079BB5133044}"/>
          </ac:spMkLst>
        </pc:spChg>
        <pc:spChg chg="mod">
          <ac:chgData name="왕 준수" userId="2da3bebcf6d157c6" providerId="LiveId" clId="{A60A04A4-C930-4A26-AFC9-E9B917B0B96A}" dt="2021-07-07T08:00:40.603" v="946" actId="14100"/>
          <ac:spMkLst>
            <pc:docMk/>
            <pc:sldMk cId="2754479315" sldId="315"/>
            <ac:spMk id="11" creationId="{1D316F0E-4A9C-406C-8453-DBA29DCBDD82}"/>
          </ac:spMkLst>
        </pc:spChg>
        <pc:spChg chg="mod">
          <ac:chgData name="왕 준수" userId="2da3bebcf6d157c6" providerId="LiveId" clId="{A60A04A4-C930-4A26-AFC9-E9B917B0B96A}" dt="2021-07-07T08:00:59.703" v="949" actId="207"/>
          <ac:spMkLst>
            <pc:docMk/>
            <pc:sldMk cId="2754479315" sldId="315"/>
            <ac:spMk id="12" creationId="{5430D750-E31A-453A-BE66-5DB37ACE1931}"/>
          </ac:spMkLst>
        </pc:spChg>
        <pc:spChg chg="mod">
          <ac:chgData name="왕 준수" userId="2da3bebcf6d157c6" providerId="LiveId" clId="{A60A04A4-C930-4A26-AFC9-E9B917B0B96A}" dt="2021-07-07T08:00:43.384" v="947" actId="1038"/>
          <ac:spMkLst>
            <pc:docMk/>
            <pc:sldMk cId="2754479315" sldId="315"/>
            <ac:spMk id="14" creationId="{11E1DDEE-4749-4DB9-B637-255C12E239ED}"/>
          </ac:spMkLst>
        </pc:spChg>
        <pc:spChg chg="mod">
          <ac:chgData name="왕 준수" userId="2da3bebcf6d157c6" providerId="LiveId" clId="{A60A04A4-C930-4A26-AFC9-E9B917B0B96A}" dt="2021-07-07T08:00:40.603" v="946" actId="14100"/>
          <ac:spMkLst>
            <pc:docMk/>
            <pc:sldMk cId="2754479315" sldId="315"/>
            <ac:spMk id="15" creationId="{6F0D66A4-5319-409C-92F8-44ABB2666768}"/>
          </ac:spMkLst>
        </pc:spChg>
        <pc:spChg chg="mod">
          <ac:chgData name="왕 준수" userId="2da3bebcf6d157c6" providerId="LiveId" clId="{A60A04A4-C930-4A26-AFC9-E9B917B0B96A}" dt="2021-07-07T08:04:10.541" v="1017" actId="207"/>
          <ac:spMkLst>
            <pc:docMk/>
            <pc:sldMk cId="2754479315" sldId="315"/>
            <ac:spMk id="16" creationId="{439F33B7-DF4A-4296-8141-8BBAA8080279}"/>
          </ac:spMkLst>
        </pc:spChg>
        <pc:spChg chg="mod">
          <ac:chgData name="왕 준수" userId="2da3bebcf6d157c6" providerId="LiveId" clId="{A60A04A4-C930-4A26-AFC9-E9B917B0B96A}" dt="2021-07-07T08:00:29.680" v="945" actId="1076"/>
          <ac:spMkLst>
            <pc:docMk/>
            <pc:sldMk cId="2754479315" sldId="315"/>
            <ac:spMk id="17" creationId="{00000000-0000-0000-0000-000000000000}"/>
          </ac:spMkLst>
        </pc:spChg>
        <pc:spChg chg="mod">
          <ac:chgData name="왕 준수" userId="2da3bebcf6d157c6" providerId="LiveId" clId="{A60A04A4-C930-4A26-AFC9-E9B917B0B96A}" dt="2021-07-07T08:04:10.541" v="1017" actId="207"/>
          <ac:spMkLst>
            <pc:docMk/>
            <pc:sldMk cId="2754479315" sldId="315"/>
            <ac:spMk id="18" creationId="{E984B0B5-FEF9-4ED1-9009-AAE9CFD72C9D}"/>
          </ac:spMkLst>
        </pc:spChg>
        <pc:spChg chg="add mod">
          <ac:chgData name="왕 준수" userId="2da3bebcf6d157c6" providerId="LiveId" clId="{A60A04A4-C930-4A26-AFC9-E9B917B0B96A}" dt="2021-07-07T08:01:45.093" v="989" actId="1038"/>
          <ac:spMkLst>
            <pc:docMk/>
            <pc:sldMk cId="2754479315" sldId="315"/>
            <ac:spMk id="19" creationId="{5874D742-01A2-47DA-A331-E6272D1B0E75}"/>
          </ac:spMkLst>
        </pc:spChg>
        <pc:spChg chg="add mod">
          <ac:chgData name="왕 준수" userId="2da3bebcf6d157c6" providerId="LiveId" clId="{A60A04A4-C930-4A26-AFC9-E9B917B0B96A}" dt="2021-07-08T10:30:12.910" v="9942" actId="1076"/>
          <ac:spMkLst>
            <pc:docMk/>
            <pc:sldMk cId="2754479315" sldId="315"/>
            <ac:spMk id="20" creationId="{DB74A1A4-28AC-46C0-AA69-C1667B0FE979}"/>
          </ac:spMkLst>
        </pc:spChg>
        <pc:spChg chg="add mod">
          <ac:chgData name="왕 준수" userId="2da3bebcf6d157c6" providerId="LiveId" clId="{A60A04A4-C930-4A26-AFC9-E9B917B0B96A}" dt="2021-07-08T10:31:28.855" v="10068" actId="14100"/>
          <ac:spMkLst>
            <pc:docMk/>
            <pc:sldMk cId="2754479315" sldId="315"/>
            <ac:spMk id="21" creationId="{B7F51802-19E2-4884-BC49-82B0D43E8079}"/>
          </ac:spMkLst>
        </pc:spChg>
        <pc:spChg chg="add mod">
          <ac:chgData name="왕 준수" userId="2da3bebcf6d157c6" providerId="LiveId" clId="{A60A04A4-C930-4A26-AFC9-E9B917B0B96A}" dt="2021-07-08T10:22:08.301" v="9154" actId="1076"/>
          <ac:spMkLst>
            <pc:docMk/>
            <pc:sldMk cId="2754479315" sldId="315"/>
            <ac:spMk id="22" creationId="{2F53B97F-26BB-43E8-8ABA-C6C1B09EFDBC}"/>
          </ac:spMkLst>
        </pc:spChg>
        <pc:spChg chg="add mod">
          <ac:chgData name="왕 준수" userId="2da3bebcf6d157c6" providerId="LiveId" clId="{A60A04A4-C930-4A26-AFC9-E9B917B0B96A}" dt="2021-07-08T10:30:16.855" v="9955"/>
          <ac:spMkLst>
            <pc:docMk/>
            <pc:sldMk cId="2754479315" sldId="315"/>
            <ac:spMk id="23" creationId="{3EC7863F-F269-4D2F-82A6-176898DDF4D4}"/>
          </ac:spMkLst>
        </pc:spChg>
        <pc:spChg chg="add mod">
          <ac:chgData name="왕 준수" userId="2da3bebcf6d157c6" providerId="LiveId" clId="{A60A04A4-C930-4A26-AFC9-E9B917B0B96A}" dt="2021-07-08T10:30:49.273" v="9980" actId="6549"/>
          <ac:spMkLst>
            <pc:docMk/>
            <pc:sldMk cId="2754479315" sldId="315"/>
            <ac:spMk id="24" creationId="{B5122895-8D6B-4E65-82F1-33C83A8EF0CD}"/>
          </ac:spMkLst>
        </pc:spChg>
        <pc:spChg chg="add mod">
          <ac:chgData name="왕 준수" userId="2da3bebcf6d157c6" providerId="LiveId" clId="{A60A04A4-C930-4A26-AFC9-E9B917B0B96A}" dt="2021-07-07T10:12:07.962" v="4137" actId="1076"/>
          <ac:spMkLst>
            <pc:docMk/>
            <pc:sldMk cId="2754479315" sldId="315"/>
            <ac:spMk id="25" creationId="{82A10691-EEC7-499B-AF90-24D88AEE456B}"/>
          </ac:spMkLst>
        </pc:spChg>
        <pc:spChg chg="add del mod">
          <ac:chgData name="왕 준수" userId="2da3bebcf6d157c6" providerId="LiveId" clId="{A60A04A4-C930-4A26-AFC9-E9B917B0B96A}" dt="2021-07-08T10:19:50.648" v="9080"/>
          <ac:spMkLst>
            <pc:docMk/>
            <pc:sldMk cId="2754479315" sldId="315"/>
            <ac:spMk id="26" creationId="{6F05FF66-518A-4E4A-B5AB-6BAAE571C231}"/>
          </ac:spMkLst>
        </pc:spChg>
        <pc:spChg chg="add mod">
          <ac:chgData name="왕 준수" userId="2da3bebcf6d157c6" providerId="LiveId" clId="{A60A04A4-C930-4A26-AFC9-E9B917B0B96A}" dt="2021-07-07T10:12:15.969" v="4138" actId="1076"/>
          <ac:spMkLst>
            <pc:docMk/>
            <pc:sldMk cId="2754479315" sldId="315"/>
            <ac:spMk id="27" creationId="{B5AC3177-2D1D-43DE-925B-44BEDA0B452A}"/>
          </ac:spMkLst>
        </pc:spChg>
        <pc:spChg chg="add mod">
          <ac:chgData name="왕 준수" userId="2da3bebcf6d157c6" providerId="LiveId" clId="{A60A04A4-C930-4A26-AFC9-E9B917B0B96A}" dt="2021-07-07T10:12:38.922" v="4142" actId="1076"/>
          <ac:spMkLst>
            <pc:docMk/>
            <pc:sldMk cId="2754479315" sldId="315"/>
            <ac:spMk id="28" creationId="{13A9D3E3-F207-4386-8677-F5A778B4A0AD}"/>
          </ac:spMkLst>
        </pc:spChg>
        <pc:spChg chg="add mod">
          <ac:chgData name="왕 준수" userId="2da3bebcf6d157c6" providerId="LiveId" clId="{A60A04A4-C930-4A26-AFC9-E9B917B0B96A}" dt="2021-07-08T10:21:00.197" v="9108" actId="1076"/>
          <ac:spMkLst>
            <pc:docMk/>
            <pc:sldMk cId="2754479315" sldId="315"/>
            <ac:spMk id="29" creationId="{4BAA5639-D87C-468E-986A-EAC9EFA9C1EE}"/>
          </ac:spMkLst>
        </pc:spChg>
        <pc:spChg chg="add mod">
          <ac:chgData name="왕 준수" userId="2da3bebcf6d157c6" providerId="LiveId" clId="{A60A04A4-C930-4A26-AFC9-E9B917B0B96A}" dt="2021-07-08T10:22:12.453" v="9156" actId="1076"/>
          <ac:spMkLst>
            <pc:docMk/>
            <pc:sldMk cId="2754479315" sldId="315"/>
            <ac:spMk id="30" creationId="{31D0A9C3-C313-4915-BCDE-F9D11BF9C8BF}"/>
          </ac:spMkLst>
        </pc:spChg>
        <pc:spChg chg="add del mod">
          <ac:chgData name="왕 준수" userId="2da3bebcf6d157c6" providerId="LiveId" clId="{A60A04A4-C930-4A26-AFC9-E9B917B0B96A}" dt="2021-07-08T10:19:36.533" v="9071" actId="478"/>
          <ac:spMkLst>
            <pc:docMk/>
            <pc:sldMk cId="2754479315" sldId="315"/>
            <ac:spMk id="31" creationId="{41CADFBA-9BB7-4EE4-B2F6-E192C9FF685E}"/>
          </ac:spMkLst>
        </pc:spChg>
        <pc:spChg chg="add mod">
          <ac:chgData name="왕 준수" userId="2da3bebcf6d157c6" providerId="LiveId" clId="{A60A04A4-C930-4A26-AFC9-E9B917B0B96A}" dt="2021-07-08T10:29:28.782" v="9938"/>
          <ac:spMkLst>
            <pc:docMk/>
            <pc:sldMk cId="2754479315" sldId="315"/>
            <ac:spMk id="32" creationId="{9E6723A9-A647-4FF9-988A-5308E6C5B33E}"/>
          </ac:spMkLst>
        </pc:spChg>
        <pc:spChg chg="add mod">
          <ac:chgData name="왕 준수" userId="2da3bebcf6d157c6" providerId="LiveId" clId="{A60A04A4-C930-4A26-AFC9-E9B917B0B96A}" dt="2021-07-08T10:24:18.878" v="9346" actId="20577"/>
          <ac:spMkLst>
            <pc:docMk/>
            <pc:sldMk cId="2754479315" sldId="315"/>
            <ac:spMk id="33" creationId="{1540B142-0465-49FC-B97F-3CC675B27AFD}"/>
          </ac:spMkLst>
        </pc:spChg>
        <pc:grpChg chg="add mod">
          <ac:chgData name="왕 준수" userId="2da3bebcf6d157c6" providerId="LiveId" clId="{A60A04A4-C930-4A26-AFC9-E9B917B0B96A}" dt="2021-07-07T08:04:10.541" v="1017" actId="207"/>
          <ac:grpSpMkLst>
            <pc:docMk/>
            <pc:sldMk cId="2754479315" sldId="315"/>
            <ac:grpSpMk id="13" creationId="{9B111618-FACC-4B1B-9840-1B9D769E5FAD}"/>
          </ac:grpSpMkLst>
        </pc:grpChg>
      </pc:sldChg>
      <pc:sldChg chg="addSp delSp modSp add mod modTransition">
        <pc:chgData name="왕 준수" userId="2da3bebcf6d157c6" providerId="LiveId" clId="{A60A04A4-C930-4A26-AFC9-E9B917B0B96A}" dt="2021-07-07T10:46:35.450" v="4260"/>
        <pc:sldMkLst>
          <pc:docMk/>
          <pc:sldMk cId="3740594776" sldId="316"/>
        </pc:sldMkLst>
        <pc:spChg chg="del">
          <ac:chgData name="왕 준수" userId="2da3bebcf6d157c6" providerId="LiveId" clId="{A60A04A4-C930-4A26-AFC9-E9B917B0B96A}" dt="2021-07-07T08:06:13.889" v="1048" actId="478"/>
          <ac:spMkLst>
            <pc:docMk/>
            <pc:sldMk cId="3740594776" sldId="316"/>
            <ac:spMk id="3" creationId="{6467DEAD-E712-436E-853B-19DBCE3F617C}"/>
          </ac:spMkLst>
        </pc:spChg>
        <pc:spChg chg="mod">
          <ac:chgData name="왕 준수" userId="2da3bebcf6d157c6" providerId="LiveId" clId="{A60A04A4-C930-4A26-AFC9-E9B917B0B96A}" dt="2021-07-07T08:06:18.575" v="1050" actId="1038"/>
          <ac:spMkLst>
            <pc:docMk/>
            <pc:sldMk cId="3740594776" sldId="316"/>
            <ac:spMk id="11" creationId="{1D316F0E-4A9C-406C-8453-DBA29DCBDD82}"/>
          </ac:spMkLst>
        </pc:spChg>
        <pc:spChg chg="mod">
          <ac:chgData name="왕 준수" userId="2da3bebcf6d157c6" providerId="LiveId" clId="{A60A04A4-C930-4A26-AFC9-E9B917B0B96A}" dt="2021-07-07T08:05:37.952" v="1025" actId="20577"/>
          <ac:spMkLst>
            <pc:docMk/>
            <pc:sldMk cId="3740594776" sldId="316"/>
            <ac:spMk id="12" creationId="{5430D750-E31A-453A-BE66-5DB37ACE1931}"/>
          </ac:spMkLst>
        </pc:spChg>
        <pc:spChg chg="add mod">
          <ac:chgData name="왕 준수" userId="2da3bebcf6d157c6" providerId="LiveId" clId="{A60A04A4-C930-4A26-AFC9-E9B917B0B96A}" dt="2021-07-07T08:06:59.303" v="1061" actId="1076"/>
          <ac:spMkLst>
            <pc:docMk/>
            <pc:sldMk cId="3740594776" sldId="316"/>
            <ac:spMk id="13" creationId="{E090E8A7-5271-486F-8848-AA876D1630B9}"/>
          </ac:spMkLst>
        </pc:spChg>
        <pc:spChg chg="del">
          <ac:chgData name="왕 준수" userId="2da3bebcf6d157c6" providerId="LiveId" clId="{A60A04A4-C930-4A26-AFC9-E9B917B0B96A}" dt="2021-07-07T08:06:12.769" v="1046" actId="478"/>
          <ac:spMkLst>
            <pc:docMk/>
            <pc:sldMk cId="3740594776" sldId="316"/>
            <ac:spMk id="14" creationId="{11E1DDEE-4749-4DB9-B637-255C12E239ED}"/>
          </ac:spMkLst>
        </pc:spChg>
        <pc:spChg chg="del">
          <ac:chgData name="왕 준수" userId="2da3bebcf6d157c6" providerId="LiveId" clId="{A60A04A4-C930-4A26-AFC9-E9B917B0B96A}" dt="2021-07-07T08:06:13.320" v="1047" actId="478"/>
          <ac:spMkLst>
            <pc:docMk/>
            <pc:sldMk cId="3740594776" sldId="316"/>
            <ac:spMk id="15" creationId="{6F0D66A4-5319-409C-92F8-44ABB2666768}"/>
          </ac:spMkLst>
        </pc:spChg>
        <pc:spChg chg="add mod">
          <ac:chgData name="왕 준수" userId="2da3bebcf6d157c6" providerId="LiveId" clId="{A60A04A4-C930-4A26-AFC9-E9B917B0B96A}" dt="2021-07-07T08:07:02.544" v="1062" actId="1076"/>
          <ac:spMkLst>
            <pc:docMk/>
            <pc:sldMk cId="3740594776" sldId="316"/>
            <ac:spMk id="16" creationId="{2CB6531B-8B1B-4489-BE7A-F84F3871DC40}"/>
          </ac:spMkLst>
        </pc:spChg>
        <pc:spChg chg="mod">
          <ac:chgData name="왕 준수" userId="2da3bebcf6d157c6" providerId="LiveId" clId="{A60A04A4-C930-4A26-AFC9-E9B917B0B96A}" dt="2021-07-07T08:05:44.512" v="1044" actId="20577"/>
          <ac:spMkLst>
            <pc:docMk/>
            <pc:sldMk cId="3740594776" sldId="316"/>
            <ac:spMk id="17" creationId="{00000000-0000-0000-0000-000000000000}"/>
          </ac:spMkLst>
        </pc:spChg>
        <pc:spChg chg="add mod">
          <ac:chgData name="왕 준수" userId="2da3bebcf6d157c6" providerId="LiveId" clId="{A60A04A4-C930-4A26-AFC9-E9B917B0B96A}" dt="2021-07-07T08:07:05.351" v="1063" actId="1076"/>
          <ac:spMkLst>
            <pc:docMk/>
            <pc:sldMk cId="3740594776" sldId="316"/>
            <ac:spMk id="18" creationId="{BD854BC9-F678-4A67-B361-D42FCE325C54}"/>
          </ac:spMkLst>
        </pc:spChg>
        <pc:spChg chg="add mod">
          <ac:chgData name="왕 준수" userId="2da3bebcf6d157c6" providerId="LiveId" clId="{A60A04A4-C930-4A26-AFC9-E9B917B0B96A}" dt="2021-07-07T08:06:49.984" v="1058" actId="1076"/>
          <ac:spMkLst>
            <pc:docMk/>
            <pc:sldMk cId="3740594776" sldId="316"/>
            <ac:spMk id="19" creationId="{CE21276C-F54D-4BF6-9AA1-3746E3C33717}"/>
          </ac:spMkLst>
        </pc:spChg>
      </pc:sldChg>
      <pc:sldChg chg="addSp delSp modSp add mod modTransition">
        <pc:chgData name="왕 준수" userId="2da3bebcf6d157c6" providerId="LiveId" clId="{A60A04A4-C930-4A26-AFC9-E9B917B0B96A}" dt="2021-07-08T10:17:32.061" v="8951" actId="1035"/>
        <pc:sldMkLst>
          <pc:docMk/>
          <pc:sldMk cId="3065142712" sldId="317"/>
        </pc:sldMkLst>
        <pc:spChg chg="mod">
          <ac:chgData name="왕 준수" userId="2da3bebcf6d157c6" providerId="LiveId" clId="{A60A04A4-C930-4A26-AFC9-E9B917B0B96A}" dt="2021-07-07T08:08:33.171" v="1070" actId="14100"/>
          <ac:spMkLst>
            <pc:docMk/>
            <pc:sldMk cId="3065142712" sldId="317"/>
            <ac:spMk id="2" creationId="{79A308AD-460A-49F0-BD0E-95BD23C9F550}"/>
          </ac:spMkLst>
        </pc:spChg>
        <pc:spChg chg="del">
          <ac:chgData name="왕 준수" userId="2da3bebcf6d157c6" providerId="LiveId" clId="{A60A04A4-C930-4A26-AFC9-E9B917B0B96A}" dt="2021-07-07T08:08:07.008" v="1065" actId="478"/>
          <ac:spMkLst>
            <pc:docMk/>
            <pc:sldMk cId="3065142712" sldId="317"/>
            <ac:spMk id="5" creationId="{18592110-E421-49C3-A86A-46C670F3C3E4}"/>
          </ac:spMkLst>
        </pc:spChg>
        <pc:spChg chg="mod">
          <ac:chgData name="왕 준수" userId="2da3bebcf6d157c6" providerId="LiveId" clId="{A60A04A4-C930-4A26-AFC9-E9B917B0B96A}" dt="2021-07-07T08:08:11.786" v="1066" actId="14100"/>
          <ac:spMkLst>
            <pc:docMk/>
            <pc:sldMk cId="3065142712" sldId="317"/>
            <ac:spMk id="9" creationId="{3840D9F8-C0F8-4FC6-A19B-079BB5133044}"/>
          </ac:spMkLst>
        </pc:spChg>
        <pc:spChg chg="mod">
          <ac:chgData name="왕 준수" userId="2da3bebcf6d157c6" providerId="LiveId" clId="{A60A04A4-C930-4A26-AFC9-E9B917B0B96A}" dt="2021-07-07T08:08:33.171" v="1070" actId="14100"/>
          <ac:spMkLst>
            <pc:docMk/>
            <pc:sldMk cId="3065142712" sldId="317"/>
            <ac:spMk id="11" creationId="{1D316F0E-4A9C-406C-8453-DBA29DCBDD82}"/>
          </ac:spMkLst>
        </pc:spChg>
        <pc:spChg chg="mod">
          <ac:chgData name="왕 준수" userId="2da3bebcf6d157c6" providerId="LiveId" clId="{A60A04A4-C930-4A26-AFC9-E9B917B0B96A}" dt="2021-07-07T08:08:25.630" v="1069" actId="207"/>
          <ac:spMkLst>
            <pc:docMk/>
            <pc:sldMk cId="3065142712" sldId="317"/>
            <ac:spMk id="12" creationId="{5430D750-E31A-453A-BE66-5DB37ACE1931}"/>
          </ac:spMkLst>
        </pc:spChg>
        <pc:spChg chg="mod">
          <ac:chgData name="왕 준수" userId="2da3bebcf6d157c6" providerId="LiveId" clId="{A60A04A4-C930-4A26-AFC9-E9B917B0B96A}" dt="2021-07-07T08:08:33.171" v="1070" actId="14100"/>
          <ac:spMkLst>
            <pc:docMk/>
            <pc:sldMk cId="3065142712" sldId="317"/>
            <ac:spMk id="13" creationId="{E090E8A7-5271-486F-8848-AA876D1630B9}"/>
          </ac:spMkLst>
        </pc:spChg>
        <pc:spChg chg="mod">
          <ac:chgData name="왕 준수" userId="2da3bebcf6d157c6" providerId="LiveId" clId="{A60A04A4-C930-4A26-AFC9-E9B917B0B96A}" dt="2021-07-07T08:08:33.171" v="1070" actId="14100"/>
          <ac:spMkLst>
            <pc:docMk/>
            <pc:sldMk cId="3065142712" sldId="317"/>
            <ac:spMk id="16" creationId="{2CB6531B-8B1B-4489-BE7A-F84F3871DC40}"/>
          </ac:spMkLst>
        </pc:spChg>
        <pc:spChg chg="mod">
          <ac:chgData name="왕 준수" userId="2da3bebcf6d157c6" providerId="LiveId" clId="{A60A04A4-C930-4A26-AFC9-E9B917B0B96A}" dt="2021-07-07T08:10:22.784" v="1097" actId="14100"/>
          <ac:spMkLst>
            <pc:docMk/>
            <pc:sldMk cId="3065142712" sldId="317"/>
            <ac:spMk id="17" creationId="{00000000-0000-0000-0000-000000000000}"/>
          </ac:spMkLst>
        </pc:spChg>
        <pc:spChg chg="mod">
          <ac:chgData name="왕 준수" userId="2da3bebcf6d157c6" providerId="LiveId" clId="{A60A04A4-C930-4A26-AFC9-E9B917B0B96A}" dt="2021-07-07T08:08:33.171" v="1070" actId="14100"/>
          <ac:spMkLst>
            <pc:docMk/>
            <pc:sldMk cId="3065142712" sldId="317"/>
            <ac:spMk id="18" creationId="{BD854BC9-F678-4A67-B361-D42FCE325C54}"/>
          </ac:spMkLst>
        </pc:spChg>
        <pc:spChg chg="mod">
          <ac:chgData name="왕 준수" userId="2da3bebcf6d157c6" providerId="LiveId" clId="{A60A04A4-C930-4A26-AFC9-E9B917B0B96A}" dt="2021-07-07T08:08:33.171" v="1070" actId="14100"/>
          <ac:spMkLst>
            <pc:docMk/>
            <pc:sldMk cId="3065142712" sldId="317"/>
            <ac:spMk id="19" creationId="{CE21276C-F54D-4BF6-9AA1-3746E3C33717}"/>
          </ac:spMkLst>
        </pc:spChg>
        <pc:picChg chg="add mod">
          <ac:chgData name="왕 준수" userId="2da3bebcf6d157c6" providerId="LiveId" clId="{A60A04A4-C930-4A26-AFC9-E9B917B0B96A}" dt="2021-07-08T10:17:32.061" v="8951" actId="1035"/>
          <ac:picMkLst>
            <pc:docMk/>
            <pc:sldMk cId="3065142712" sldId="317"/>
            <ac:picMk id="4" creationId="{E46AEC61-BF34-42F9-A508-0FE72AC6BF38}"/>
          </ac:picMkLst>
        </pc:picChg>
        <pc:picChg chg="add del mod">
          <ac:chgData name="왕 준수" userId="2da3bebcf6d157c6" providerId="LiveId" clId="{A60A04A4-C930-4A26-AFC9-E9B917B0B96A}" dt="2021-07-08T10:17:27.589" v="8945" actId="478"/>
          <ac:picMkLst>
            <pc:docMk/>
            <pc:sldMk cId="3065142712" sldId="317"/>
            <ac:picMk id="14" creationId="{77C7F7A6-091D-418B-8A37-F6BBCFCDADF9}"/>
          </ac:picMkLst>
        </pc:picChg>
      </pc:sldChg>
      <pc:sldChg chg="addSp delSp modSp add mod modTransition">
        <pc:chgData name="왕 준수" userId="2da3bebcf6d157c6" providerId="LiveId" clId="{A60A04A4-C930-4A26-AFC9-E9B917B0B96A}" dt="2021-07-08T10:18:34.910" v="9058" actId="1036"/>
        <pc:sldMkLst>
          <pc:docMk/>
          <pc:sldMk cId="1208921641" sldId="318"/>
        </pc:sldMkLst>
        <pc:spChg chg="mod">
          <ac:chgData name="왕 준수" userId="2da3bebcf6d157c6" providerId="LiveId" clId="{A60A04A4-C930-4A26-AFC9-E9B917B0B96A}" dt="2021-07-07T08:11:37.488" v="1237" actId="1076"/>
          <ac:spMkLst>
            <pc:docMk/>
            <pc:sldMk cId="1208921641" sldId="318"/>
            <ac:spMk id="9" creationId="{3840D9F8-C0F8-4FC6-A19B-079BB5133044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15" creationId="{E1FC528E-8A00-43C5-86A3-E51C292553D0}"/>
          </ac:spMkLst>
        </pc:spChg>
        <pc:spChg chg="mod">
          <ac:chgData name="왕 준수" userId="2da3bebcf6d157c6" providerId="LiveId" clId="{A60A04A4-C930-4A26-AFC9-E9B917B0B96A}" dt="2021-07-07T08:10:28.248" v="1100" actId="1037"/>
          <ac:spMkLst>
            <pc:docMk/>
            <pc:sldMk cId="1208921641" sldId="318"/>
            <ac:spMk id="17" creationId="{00000000-0000-0000-0000-000000000000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20" creationId="{AA2795D8-B3F3-4019-914F-92741AB8CAC1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21" creationId="{2A3E4F32-4617-4E48-A82E-D11AD85BAE55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22" creationId="{A6DA3221-B18B-4E71-9BDF-041C5E57EFB6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23" creationId="{12D04FBB-5258-407D-B576-C523EF4B08B6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25" creationId="{56B54848-3D95-4260-8C6D-D7DAA1539C56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26" creationId="{3056B260-B619-46DF-AF6C-6FA7A08447AE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27" creationId="{0FD8DC5F-FB2E-42EE-9F52-6EE640438D82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29" creationId="{D44FFE4D-DA6F-4B11-B522-AF86DDD5C3AA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30" creationId="{AE42A032-C616-4823-AF37-7E24D015654B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31" creationId="{5BA179E1-18C7-4867-A03D-2E1DA992F374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32" creationId="{477CEA90-D7A5-4AD0-BFB4-4B76692568CC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33" creationId="{20DB2102-F50F-4C36-8CC6-3485A05E52D8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34" creationId="{3E44981C-71AD-44CE-9F81-F8E9A962AE56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36" creationId="{4AF9F2DB-FBCD-4D99-9A2D-D4932CC1BC28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37" creationId="{8596E22E-F6B6-4D6D-ABC0-3724137313AE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38" creationId="{F880D5AA-C205-402F-83AE-6DB646549104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39" creationId="{F7B481F6-0B9C-4CCB-A67D-41AB7DFE92F1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40" creationId="{B2763B7C-B734-479A-B22C-75F33C4F63E2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41" creationId="{850FDE43-CF81-45D7-8C4B-77E26A0C566D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43" creationId="{38BB6C73-70E7-4C27-8A56-E4A7D9AD30F1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44" creationId="{37DB3D6D-3C25-4615-AB73-D8A20B2427CB}"/>
          </ac:spMkLst>
        </pc:spChg>
        <pc:spChg chg="mod">
          <ac:chgData name="왕 준수" userId="2da3bebcf6d157c6" providerId="LiveId" clId="{A60A04A4-C930-4A26-AFC9-E9B917B0B96A}" dt="2021-07-07T08:10:37.371" v="1103"/>
          <ac:spMkLst>
            <pc:docMk/>
            <pc:sldMk cId="1208921641" sldId="318"/>
            <ac:spMk id="45" creationId="{17DB13DF-6B61-4492-8908-4BF1148BCC09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46" creationId="{BCEF5049-F6B5-4BC1-A2C8-C6794B0F6969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47" creationId="{A4569E8F-9E2A-41BD-9A2D-1F8B67156C9A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48" creationId="{D6D8723A-11E9-4469-AAC0-841792D7847B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49" creationId="{3163C753-219E-49F4-A0D6-DBB30A5DD696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50" creationId="{5B00FBF9-FDEC-497D-BB63-D3A64AC1855A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51" creationId="{4A8D2A8A-9B9E-43DB-88BD-027E3C56B18F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52" creationId="{8A816608-9E3E-4AE6-90C4-05E9603A9699}"/>
          </ac:spMkLst>
        </pc:spChg>
        <pc:spChg chg="add del mod">
          <ac:chgData name="왕 준수" userId="2da3bebcf6d157c6" providerId="LiveId" clId="{A60A04A4-C930-4A26-AFC9-E9B917B0B96A}" dt="2021-07-07T08:10:59.064" v="1165"/>
          <ac:spMkLst>
            <pc:docMk/>
            <pc:sldMk cId="1208921641" sldId="318"/>
            <ac:spMk id="53" creationId="{118C4CE4-788E-4FEF-B5A4-2F0DC7DAE70E}"/>
          </ac:spMkLst>
        </pc:spChg>
        <pc:spChg chg="add mod">
          <ac:chgData name="왕 준수" userId="2da3bebcf6d157c6" providerId="LiveId" clId="{A60A04A4-C930-4A26-AFC9-E9B917B0B96A}" dt="2021-07-07T10:49:28.616" v="4282" actId="207"/>
          <ac:spMkLst>
            <pc:docMk/>
            <pc:sldMk cId="1208921641" sldId="318"/>
            <ac:spMk id="54" creationId="{D1863FC8-F6DB-41A5-88CB-2676277C185C}"/>
          </ac:spMkLst>
        </pc:spChg>
        <pc:spChg chg="add mod">
          <ac:chgData name="왕 준수" userId="2da3bebcf6d157c6" providerId="LiveId" clId="{A60A04A4-C930-4A26-AFC9-E9B917B0B96A}" dt="2021-07-07T10:49:13.664" v="4279" actId="207"/>
          <ac:spMkLst>
            <pc:docMk/>
            <pc:sldMk cId="1208921641" sldId="318"/>
            <ac:spMk id="55" creationId="{F38979E1-22A4-41A3-96DC-443BF6BD9684}"/>
          </ac:spMkLst>
        </pc:spChg>
        <pc:spChg chg="add mod">
          <ac:chgData name="왕 준수" userId="2da3bebcf6d157c6" providerId="LiveId" clId="{A60A04A4-C930-4A26-AFC9-E9B917B0B96A}" dt="2021-07-07T10:49:24.384" v="4281" actId="207"/>
          <ac:spMkLst>
            <pc:docMk/>
            <pc:sldMk cId="1208921641" sldId="318"/>
            <ac:spMk id="56" creationId="{823DDF59-2B20-42C7-9017-19C4A5DB78E2}"/>
          </ac:spMkLst>
        </pc:spChg>
        <pc:spChg chg="add mod">
          <ac:chgData name="왕 준수" userId="2da3bebcf6d157c6" providerId="LiveId" clId="{A60A04A4-C930-4A26-AFC9-E9B917B0B96A}" dt="2021-07-07T10:49:17.296" v="4280" actId="207"/>
          <ac:spMkLst>
            <pc:docMk/>
            <pc:sldMk cId="1208921641" sldId="318"/>
            <ac:spMk id="57" creationId="{A5FF076C-64C5-413A-AE89-4AE8983803EE}"/>
          </ac:spMkLst>
        </pc:spChg>
        <pc:spChg chg="add mod">
          <ac:chgData name="왕 준수" userId="2da3bebcf6d157c6" providerId="LiveId" clId="{A60A04A4-C930-4A26-AFC9-E9B917B0B96A}" dt="2021-07-07T10:50:46.549" v="4294" actId="2711"/>
          <ac:spMkLst>
            <pc:docMk/>
            <pc:sldMk cId="1208921641" sldId="318"/>
            <ac:spMk id="58" creationId="{85C8A919-17F4-446C-BE99-3916A93B0F46}"/>
          </ac:spMkLst>
        </pc:spChg>
        <pc:spChg chg="add mod">
          <ac:chgData name="왕 준수" userId="2da3bebcf6d157c6" providerId="LiveId" clId="{A60A04A4-C930-4A26-AFC9-E9B917B0B96A}" dt="2021-07-07T10:51:07.974" v="4301" actId="2711"/>
          <ac:spMkLst>
            <pc:docMk/>
            <pc:sldMk cId="1208921641" sldId="318"/>
            <ac:spMk id="59" creationId="{D8208D56-E14B-4AF2-8C98-73505579AF07}"/>
          </ac:spMkLst>
        </pc:spChg>
        <pc:spChg chg="mod topLvl">
          <ac:chgData name="왕 준수" userId="2da3bebcf6d157c6" providerId="LiveId" clId="{A60A04A4-C930-4A26-AFC9-E9B917B0B96A}" dt="2021-07-07T10:49:09.496" v="4278" actId="207"/>
          <ac:spMkLst>
            <pc:docMk/>
            <pc:sldMk cId="1208921641" sldId="318"/>
            <ac:spMk id="61" creationId="{428B6C30-1313-47D9-BF41-B1F40CE48664}"/>
          </ac:spMkLst>
        </pc:spChg>
        <pc:spChg chg="mod topLvl">
          <ac:chgData name="왕 준수" userId="2da3bebcf6d157c6" providerId="LiveId" clId="{A60A04A4-C930-4A26-AFC9-E9B917B0B96A}" dt="2021-07-07T10:48:56.903" v="4277" actId="165"/>
          <ac:spMkLst>
            <pc:docMk/>
            <pc:sldMk cId="1208921641" sldId="318"/>
            <ac:spMk id="62" creationId="{C8CEBE80-8EA4-4E54-90CE-79AD6D087E3B}"/>
          </ac:spMkLst>
        </pc:spChg>
        <pc:spChg chg="mod topLvl">
          <ac:chgData name="왕 준수" userId="2da3bebcf6d157c6" providerId="LiveId" clId="{A60A04A4-C930-4A26-AFC9-E9B917B0B96A}" dt="2021-07-07T10:48:56.903" v="4277" actId="165"/>
          <ac:spMkLst>
            <pc:docMk/>
            <pc:sldMk cId="1208921641" sldId="318"/>
            <ac:spMk id="63" creationId="{FC46A11F-5475-4197-B83F-8E6290F01C92}"/>
          </ac:spMkLst>
        </pc:spChg>
        <pc:spChg chg="mod topLvl">
          <ac:chgData name="왕 준수" userId="2da3bebcf6d157c6" providerId="LiveId" clId="{A60A04A4-C930-4A26-AFC9-E9B917B0B96A}" dt="2021-07-07T10:49:47.720" v="4284" actId="207"/>
          <ac:spMkLst>
            <pc:docMk/>
            <pc:sldMk cId="1208921641" sldId="318"/>
            <ac:spMk id="65" creationId="{F34F33EB-E3CD-432A-806A-71694F606AB0}"/>
          </ac:spMkLst>
        </pc:spChg>
        <pc:spChg chg="mod topLvl">
          <ac:chgData name="왕 준수" userId="2da3bebcf6d157c6" providerId="LiveId" clId="{A60A04A4-C930-4A26-AFC9-E9B917B0B96A}" dt="2021-07-07T10:49:39.671" v="4283" actId="165"/>
          <ac:spMkLst>
            <pc:docMk/>
            <pc:sldMk cId="1208921641" sldId="318"/>
            <ac:spMk id="66" creationId="{F3F436E9-43E8-4AD5-A312-5485BCF75A98}"/>
          </ac:spMkLst>
        </pc:spChg>
        <pc:spChg chg="mod topLvl">
          <ac:chgData name="왕 준수" userId="2da3bebcf6d157c6" providerId="LiveId" clId="{A60A04A4-C930-4A26-AFC9-E9B917B0B96A}" dt="2021-07-07T10:49:39.671" v="4283" actId="165"/>
          <ac:spMkLst>
            <pc:docMk/>
            <pc:sldMk cId="1208921641" sldId="318"/>
            <ac:spMk id="67" creationId="{C52CB13F-F1D1-45D4-B74A-7185A6CEAF1C}"/>
          </ac:spMkLst>
        </pc:spChg>
        <pc:spChg chg="add mod">
          <ac:chgData name="왕 준수" userId="2da3bebcf6d157c6" providerId="LiveId" clId="{A60A04A4-C930-4A26-AFC9-E9B917B0B96A}" dt="2021-07-07T10:49:56.824" v="4286" actId="207"/>
          <ac:spMkLst>
            <pc:docMk/>
            <pc:sldMk cId="1208921641" sldId="318"/>
            <ac:spMk id="68" creationId="{14EAB4F4-E700-4BDA-A950-9056A990036E}"/>
          </ac:spMkLst>
        </pc:spChg>
        <pc:spChg chg="add mod">
          <ac:chgData name="왕 준수" userId="2da3bebcf6d157c6" providerId="LiveId" clId="{A60A04A4-C930-4A26-AFC9-E9B917B0B96A}" dt="2021-07-07T10:49:53.424" v="4285" actId="207"/>
          <ac:spMkLst>
            <pc:docMk/>
            <pc:sldMk cId="1208921641" sldId="318"/>
            <ac:spMk id="69" creationId="{9ADF02A9-15E8-45A1-B65A-0C0D8C2015E2}"/>
          </ac:spMkLst>
        </pc:spChg>
        <pc:spChg chg="add mod">
          <ac:chgData name="왕 준수" userId="2da3bebcf6d157c6" providerId="LiveId" clId="{A60A04A4-C930-4A26-AFC9-E9B917B0B96A}" dt="2021-07-07T10:51:00.462" v="4299" actId="2711"/>
          <ac:spMkLst>
            <pc:docMk/>
            <pc:sldMk cId="1208921641" sldId="318"/>
            <ac:spMk id="70" creationId="{6DFD7724-C500-480B-9870-64DCAF66F835}"/>
          </ac:spMkLst>
        </pc:spChg>
        <pc:spChg chg="mod topLvl">
          <ac:chgData name="왕 준수" userId="2da3bebcf6d157c6" providerId="LiveId" clId="{A60A04A4-C930-4A26-AFC9-E9B917B0B96A}" dt="2021-07-07T10:50:04.088" v="4288" actId="207"/>
          <ac:spMkLst>
            <pc:docMk/>
            <pc:sldMk cId="1208921641" sldId="318"/>
            <ac:spMk id="72" creationId="{8A3127CE-954B-44BB-865A-BA855299A257}"/>
          </ac:spMkLst>
        </pc:spChg>
        <pc:spChg chg="mod topLvl">
          <ac:chgData name="왕 준수" userId="2da3bebcf6d157c6" providerId="LiveId" clId="{A60A04A4-C930-4A26-AFC9-E9B917B0B96A}" dt="2021-07-07T10:49:59.327" v="4287" actId="165"/>
          <ac:spMkLst>
            <pc:docMk/>
            <pc:sldMk cId="1208921641" sldId="318"/>
            <ac:spMk id="73" creationId="{551F9F24-1C37-4CB7-AA5F-0F0813E89896}"/>
          </ac:spMkLst>
        </pc:spChg>
        <pc:spChg chg="mod topLvl">
          <ac:chgData name="왕 준수" userId="2da3bebcf6d157c6" providerId="LiveId" clId="{A60A04A4-C930-4A26-AFC9-E9B917B0B96A}" dt="2021-07-07T10:49:59.327" v="4287" actId="165"/>
          <ac:spMkLst>
            <pc:docMk/>
            <pc:sldMk cId="1208921641" sldId="318"/>
            <ac:spMk id="74" creationId="{F6C5546F-6A84-4FF8-A2EE-B9DC36F9697D}"/>
          </ac:spMkLst>
        </pc:spChg>
        <pc:spChg chg="add mod">
          <ac:chgData name="왕 준수" userId="2da3bebcf6d157c6" providerId="LiveId" clId="{A60A04A4-C930-4A26-AFC9-E9B917B0B96A}" dt="2021-07-07T10:50:21.816" v="4292" actId="207"/>
          <ac:spMkLst>
            <pc:docMk/>
            <pc:sldMk cId="1208921641" sldId="318"/>
            <ac:spMk id="75" creationId="{C114A28D-33B3-4268-AFE6-7EA9986F87F3}"/>
          </ac:spMkLst>
        </pc:spChg>
        <pc:spChg chg="add mod">
          <ac:chgData name="왕 준수" userId="2da3bebcf6d157c6" providerId="LiveId" clId="{A60A04A4-C930-4A26-AFC9-E9B917B0B96A}" dt="2021-07-07T10:50:07.496" v="4289" actId="207"/>
          <ac:spMkLst>
            <pc:docMk/>
            <pc:sldMk cId="1208921641" sldId="318"/>
            <ac:spMk id="76" creationId="{0CD01EBC-204B-4FC9-9FBB-B8A5696B32DD}"/>
          </ac:spMkLst>
        </pc:spChg>
        <pc:spChg chg="add mod">
          <ac:chgData name="왕 준수" userId="2da3bebcf6d157c6" providerId="LiveId" clId="{A60A04A4-C930-4A26-AFC9-E9B917B0B96A}" dt="2021-07-07T10:50:54.020" v="4297" actId="207"/>
          <ac:spMkLst>
            <pc:docMk/>
            <pc:sldMk cId="1208921641" sldId="318"/>
            <ac:spMk id="77" creationId="{7B07424E-CA52-499D-8255-1E9F457782E8}"/>
          </ac:spMkLst>
        </pc:spChg>
        <pc:spChg chg="mod topLvl">
          <ac:chgData name="왕 준수" userId="2da3bebcf6d157c6" providerId="LiveId" clId="{A60A04A4-C930-4A26-AFC9-E9B917B0B96A}" dt="2021-07-07T10:50:18.160" v="4291" actId="207"/>
          <ac:spMkLst>
            <pc:docMk/>
            <pc:sldMk cId="1208921641" sldId="318"/>
            <ac:spMk id="79" creationId="{33388AF6-E3F8-417F-A07C-CFBD6301E54E}"/>
          </ac:spMkLst>
        </pc:spChg>
        <pc:spChg chg="mod topLvl">
          <ac:chgData name="왕 준수" userId="2da3bebcf6d157c6" providerId="LiveId" clId="{A60A04A4-C930-4A26-AFC9-E9B917B0B96A}" dt="2021-07-07T10:50:10.519" v="4290" actId="165"/>
          <ac:spMkLst>
            <pc:docMk/>
            <pc:sldMk cId="1208921641" sldId="318"/>
            <ac:spMk id="80" creationId="{401BE981-7E78-46B6-AE6A-734F99B92AAC}"/>
          </ac:spMkLst>
        </pc:spChg>
        <pc:spChg chg="mod topLvl">
          <ac:chgData name="왕 준수" userId="2da3bebcf6d157c6" providerId="LiveId" clId="{A60A04A4-C930-4A26-AFC9-E9B917B0B96A}" dt="2021-07-07T10:50:10.519" v="4290" actId="165"/>
          <ac:spMkLst>
            <pc:docMk/>
            <pc:sldMk cId="1208921641" sldId="318"/>
            <ac:spMk id="81" creationId="{FB082230-318E-4D8F-8459-A45E89E1B7DF}"/>
          </ac:spMkLst>
        </pc:spChg>
        <pc:spChg chg="add del mod">
          <ac:chgData name="왕 준수" userId="2da3bebcf6d157c6" providerId="LiveId" clId="{A60A04A4-C930-4A26-AFC9-E9B917B0B96A}" dt="2021-07-07T08:11:33.113" v="1234" actId="478"/>
          <ac:spMkLst>
            <pc:docMk/>
            <pc:sldMk cId="1208921641" sldId="318"/>
            <ac:spMk id="82" creationId="{8B7B766D-F550-4D27-957D-095A6C6FF97D}"/>
          </ac:spMkLst>
        </pc:spChg>
        <pc:spChg chg="add del mod">
          <ac:chgData name="왕 준수" userId="2da3bebcf6d157c6" providerId="LiveId" clId="{A60A04A4-C930-4A26-AFC9-E9B917B0B96A}" dt="2021-07-07T08:11:42.225" v="1239" actId="478"/>
          <ac:spMkLst>
            <pc:docMk/>
            <pc:sldMk cId="1208921641" sldId="318"/>
            <ac:spMk id="83" creationId="{2E2B2CF3-49AC-48E6-9CBC-27E3EC161793}"/>
          </ac:spMkLst>
        </pc:spChg>
        <pc:spChg chg="add del mod">
          <ac:chgData name="왕 준수" userId="2da3bebcf6d157c6" providerId="LiveId" clId="{A60A04A4-C930-4A26-AFC9-E9B917B0B96A}" dt="2021-07-07T08:11:41.544" v="1238" actId="478"/>
          <ac:spMkLst>
            <pc:docMk/>
            <pc:sldMk cId="1208921641" sldId="318"/>
            <ac:spMk id="84" creationId="{8823311E-554F-4291-AB5C-961D9886EDFD}"/>
          </ac:spMkLst>
        </pc:spChg>
        <pc:spChg chg="add del mod">
          <ac:chgData name="왕 준수" userId="2da3bebcf6d157c6" providerId="LiveId" clId="{A60A04A4-C930-4A26-AFC9-E9B917B0B96A}" dt="2021-07-07T08:11:42.883" v="1240" actId="478"/>
          <ac:spMkLst>
            <pc:docMk/>
            <pc:sldMk cId="1208921641" sldId="318"/>
            <ac:spMk id="85" creationId="{CC2F2019-C89D-4FB2-A310-01F46BA6DFF5}"/>
          </ac:spMkLst>
        </pc:spChg>
        <pc:spChg chg="add mod">
          <ac:chgData name="왕 준수" userId="2da3bebcf6d157c6" providerId="LiveId" clId="{A60A04A4-C930-4A26-AFC9-E9B917B0B96A}" dt="2021-07-08T10:18:28.182" v="9047" actId="1038"/>
          <ac:spMkLst>
            <pc:docMk/>
            <pc:sldMk cId="1208921641" sldId="318"/>
            <ac:spMk id="86" creationId="{F4939EA4-1268-4A3D-AA62-2FBA69A9EA01}"/>
          </ac:spMkLst>
        </pc:spChg>
        <pc:spChg chg="add mod">
          <ac:chgData name="왕 준수" userId="2da3bebcf6d157c6" providerId="LiveId" clId="{A60A04A4-C930-4A26-AFC9-E9B917B0B96A}" dt="2021-07-08T10:18:34.910" v="9058" actId="1036"/>
          <ac:spMkLst>
            <pc:docMk/>
            <pc:sldMk cId="1208921641" sldId="318"/>
            <ac:spMk id="87" creationId="{10BF4CB5-8423-45CF-B124-13F32A41BF86}"/>
          </ac:spMkLst>
        </pc:spChg>
        <pc:spChg chg="add mod">
          <ac:chgData name="왕 준수" userId="2da3bebcf6d157c6" providerId="LiveId" clId="{A60A04A4-C930-4A26-AFC9-E9B917B0B96A}" dt="2021-07-08T10:18:29.934" v="9048" actId="1036"/>
          <ac:spMkLst>
            <pc:docMk/>
            <pc:sldMk cId="1208921641" sldId="318"/>
            <ac:spMk id="88" creationId="{525FAD55-F8FC-4FF1-82DC-D5D7294AED62}"/>
          </ac:spMkLst>
        </pc:spChg>
        <pc:spChg chg="add mod">
          <ac:chgData name="왕 준수" userId="2da3bebcf6d157c6" providerId="LiveId" clId="{A60A04A4-C930-4A26-AFC9-E9B917B0B96A}" dt="2021-07-08T10:18:32.704" v="9055" actId="1036"/>
          <ac:spMkLst>
            <pc:docMk/>
            <pc:sldMk cId="1208921641" sldId="318"/>
            <ac:spMk id="89" creationId="{20E05C51-0E31-4C69-9645-4D14DBCC1F1D}"/>
          </ac:spMkLst>
        </pc:spChg>
        <pc:grpChg chg="add del mod">
          <ac:chgData name="왕 준수" userId="2da3bebcf6d157c6" providerId="LiveId" clId="{A60A04A4-C930-4A26-AFC9-E9B917B0B96A}" dt="2021-07-07T08:10:59.064" v="1165"/>
          <ac:grpSpMkLst>
            <pc:docMk/>
            <pc:sldMk cId="1208921641" sldId="318"/>
            <ac:grpSpMk id="24" creationId="{D0AB1758-E2BB-4A0B-A235-DA7D488E5C2A}"/>
          </ac:grpSpMkLst>
        </pc:grpChg>
        <pc:grpChg chg="add del mod">
          <ac:chgData name="왕 준수" userId="2da3bebcf6d157c6" providerId="LiveId" clId="{A60A04A4-C930-4A26-AFC9-E9B917B0B96A}" dt="2021-07-07T08:10:59.064" v="1165"/>
          <ac:grpSpMkLst>
            <pc:docMk/>
            <pc:sldMk cId="1208921641" sldId="318"/>
            <ac:grpSpMk id="28" creationId="{972BF393-35D6-4612-9059-D678FA3FC26A}"/>
          </ac:grpSpMkLst>
        </pc:grpChg>
        <pc:grpChg chg="add del mod">
          <ac:chgData name="왕 준수" userId="2da3bebcf6d157c6" providerId="LiveId" clId="{A60A04A4-C930-4A26-AFC9-E9B917B0B96A}" dt="2021-07-07T08:10:59.064" v="1165"/>
          <ac:grpSpMkLst>
            <pc:docMk/>
            <pc:sldMk cId="1208921641" sldId="318"/>
            <ac:grpSpMk id="35" creationId="{5F9641C6-8211-43C6-90AD-BD3B80FA8371}"/>
          </ac:grpSpMkLst>
        </pc:grpChg>
        <pc:grpChg chg="add del mod">
          <ac:chgData name="왕 준수" userId="2da3bebcf6d157c6" providerId="LiveId" clId="{A60A04A4-C930-4A26-AFC9-E9B917B0B96A}" dt="2021-07-07T08:10:59.064" v="1165"/>
          <ac:grpSpMkLst>
            <pc:docMk/>
            <pc:sldMk cId="1208921641" sldId="318"/>
            <ac:grpSpMk id="42" creationId="{8D3F56FC-7BF8-4601-A793-160FC430C0C9}"/>
          </ac:grpSpMkLst>
        </pc:grpChg>
        <pc:grpChg chg="add del mod">
          <ac:chgData name="왕 준수" userId="2da3bebcf6d157c6" providerId="LiveId" clId="{A60A04A4-C930-4A26-AFC9-E9B917B0B96A}" dt="2021-07-07T10:48:56.903" v="4277" actId="165"/>
          <ac:grpSpMkLst>
            <pc:docMk/>
            <pc:sldMk cId="1208921641" sldId="318"/>
            <ac:grpSpMk id="60" creationId="{DAC17330-D716-44F9-883D-A9CF2D0F9961}"/>
          </ac:grpSpMkLst>
        </pc:grpChg>
        <pc:grpChg chg="add del mod">
          <ac:chgData name="왕 준수" userId="2da3bebcf6d157c6" providerId="LiveId" clId="{A60A04A4-C930-4A26-AFC9-E9B917B0B96A}" dt="2021-07-07T10:49:39.671" v="4283" actId="165"/>
          <ac:grpSpMkLst>
            <pc:docMk/>
            <pc:sldMk cId="1208921641" sldId="318"/>
            <ac:grpSpMk id="64" creationId="{35431D96-D47D-482E-8506-90F5DDC8EBC9}"/>
          </ac:grpSpMkLst>
        </pc:grpChg>
        <pc:grpChg chg="add del mod">
          <ac:chgData name="왕 준수" userId="2da3bebcf6d157c6" providerId="LiveId" clId="{A60A04A4-C930-4A26-AFC9-E9B917B0B96A}" dt="2021-07-07T10:49:59.327" v="4287" actId="165"/>
          <ac:grpSpMkLst>
            <pc:docMk/>
            <pc:sldMk cId="1208921641" sldId="318"/>
            <ac:grpSpMk id="71" creationId="{691436BC-D584-4C58-9587-8E75BA6338D1}"/>
          </ac:grpSpMkLst>
        </pc:grpChg>
        <pc:grpChg chg="add del mod">
          <ac:chgData name="왕 준수" userId="2da3bebcf6d157c6" providerId="LiveId" clId="{A60A04A4-C930-4A26-AFC9-E9B917B0B96A}" dt="2021-07-07T10:50:10.519" v="4290" actId="165"/>
          <ac:grpSpMkLst>
            <pc:docMk/>
            <pc:sldMk cId="1208921641" sldId="318"/>
            <ac:grpSpMk id="78" creationId="{3E4458FB-3730-437D-B15C-AA3B0C3761A2}"/>
          </ac:grpSpMkLst>
        </pc:grpChg>
        <pc:picChg chg="add del">
          <ac:chgData name="왕 준수" userId="2da3bebcf6d157c6" providerId="LiveId" clId="{A60A04A4-C930-4A26-AFC9-E9B917B0B96A}" dt="2021-07-07T08:11:15.767" v="1171" actId="478"/>
          <ac:picMkLst>
            <pc:docMk/>
            <pc:sldMk cId="1208921641" sldId="318"/>
            <ac:picMk id="14" creationId="{77C7F7A6-091D-418B-8A37-F6BBCFCDADF9}"/>
          </ac:picMkLst>
        </pc:picChg>
      </pc:sldChg>
      <pc:sldChg chg="addSp delSp modSp add mod modTransition">
        <pc:chgData name="왕 준수" userId="2da3bebcf6d157c6" providerId="LiveId" clId="{A60A04A4-C930-4A26-AFC9-E9B917B0B96A}" dt="2021-07-08T02:27:29.030" v="5671" actId="1038"/>
        <pc:sldMkLst>
          <pc:docMk/>
          <pc:sldMk cId="1568795279" sldId="319"/>
        </pc:sldMkLst>
        <pc:spChg chg="del">
          <ac:chgData name="왕 준수" userId="2da3bebcf6d157c6" providerId="LiveId" clId="{A60A04A4-C930-4A26-AFC9-E9B917B0B96A}" dt="2021-07-07T08:13:57.281" v="1392" actId="478"/>
          <ac:spMkLst>
            <pc:docMk/>
            <pc:sldMk cId="1568795279" sldId="319"/>
            <ac:spMk id="11" creationId="{1D316F0E-4A9C-406C-8453-DBA29DCBDD82}"/>
          </ac:spMkLst>
        </pc:spChg>
        <pc:spChg chg="mod">
          <ac:chgData name="왕 준수" userId="2da3bebcf6d157c6" providerId="LiveId" clId="{A60A04A4-C930-4A26-AFC9-E9B917B0B96A}" dt="2021-07-07T08:15:25.648" v="1477" actId="20577"/>
          <ac:spMkLst>
            <pc:docMk/>
            <pc:sldMk cId="1568795279" sldId="319"/>
            <ac:spMk id="12" creationId="{5430D750-E31A-453A-BE66-5DB37ACE1931}"/>
          </ac:spMkLst>
        </pc:spChg>
        <pc:spChg chg="del">
          <ac:chgData name="왕 준수" userId="2da3bebcf6d157c6" providerId="LiveId" clId="{A60A04A4-C930-4A26-AFC9-E9B917B0B96A}" dt="2021-07-07T08:13:56.776" v="1391" actId="478"/>
          <ac:spMkLst>
            <pc:docMk/>
            <pc:sldMk cId="1568795279" sldId="319"/>
            <ac:spMk id="13" creationId="{E090E8A7-5271-486F-8848-AA876D1630B9}"/>
          </ac:spMkLst>
        </pc:spChg>
        <pc:spChg chg="add mod">
          <ac:chgData name="왕 준수" userId="2da3bebcf6d157c6" providerId="LiveId" clId="{A60A04A4-C930-4A26-AFC9-E9B917B0B96A}" dt="2021-07-07T08:14:36.632" v="1405" actId="1038"/>
          <ac:spMkLst>
            <pc:docMk/>
            <pc:sldMk cId="1568795279" sldId="319"/>
            <ac:spMk id="14" creationId="{A8D25BEE-93C9-401B-B30C-337B04BACF37}"/>
          </ac:spMkLst>
        </pc:spChg>
        <pc:spChg chg="add mod">
          <ac:chgData name="왕 준수" userId="2da3bebcf6d157c6" providerId="LiveId" clId="{A60A04A4-C930-4A26-AFC9-E9B917B0B96A}" dt="2021-07-07T08:14:42.383" v="1406" actId="1076"/>
          <ac:spMkLst>
            <pc:docMk/>
            <pc:sldMk cId="1568795279" sldId="319"/>
            <ac:spMk id="15" creationId="{881A5169-3DFE-4879-B362-AD1CAFC527B1}"/>
          </ac:spMkLst>
        </pc:spChg>
        <pc:spChg chg="del">
          <ac:chgData name="왕 준수" userId="2da3bebcf6d157c6" providerId="LiveId" clId="{A60A04A4-C930-4A26-AFC9-E9B917B0B96A}" dt="2021-07-07T08:13:56.177" v="1390" actId="478"/>
          <ac:spMkLst>
            <pc:docMk/>
            <pc:sldMk cId="1568795279" sldId="319"/>
            <ac:spMk id="16" creationId="{2CB6531B-8B1B-4489-BE7A-F84F3871DC40}"/>
          </ac:spMkLst>
        </pc:spChg>
        <pc:spChg chg="mod">
          <ac:chgData name="왕 준수" userId="2da3bebcf6d157c6" providerId="LiveId" clId="{A60A04A4-C930-4A26-AFC9-E9B917B0B96A}" dt="2021-07-07T08:13:46.392" v="1387" actId="1076"/>
          <ac:spMkLst>
            <pc:docMk/>
            <pc:sldMk cId="1568795279" sldId="319"/>
            <ac:spMk id="17" creationId="{00000000-0000-0000-0000-000000000000}"/>
          </ac:spMkLst>
        </pc:spChg>
        <pc:spChg chg="del">
          <ac:chgData name="왕 준수" userId="2da3bebcf6d157c6" providerId="LiveId" clId="{A60A04A4-C930-4A26-AFC9-E9B917B0B96A}" dt="2021-07-07T08:13:55.457" v="1389" actId="478"/>
          <ac:spMkLst>
            <pc:docMk/>
            <pc:sldMk cId="1568795279" sldId="319"/>
            <ac:spMk id="18" creationId="{BD854BC9-F678-4A67-B361-D42FCE325C54}"/>
          </ac:spMkLst>
        </pc:spChg>
        <pc:spChg chg="mod">
          <ac:chgData name="왕 준수" userId="2da3bebcf6d157c6" providerId="LiveId" clId="{A60A04A4-C930-4A26-AFC9-E9B917B0B96A}" dt="2021-07-07T08:14:27.048" v="1401" actId="1038"/>
          <ac:spMkLst>
            <pc:docMk/>
            <pc:sldMk cId="1568795279" sldId="319"/>
            <ac:spMk id="19" creationId="{CE21276C-F54D-4BF6-9AA1-3746E3C33717}"/>
          </ac:spMkLst>
        </pc:spChg>
        <pc:spChg chg="add mod">
          <ac:chgData name="왕 준수" userId="2da3bebcf6d157c6" providerId="LiveId" clId="{A60A04A4-C930-4A26-AFC9-E9B917B0B96A}" dt="2021-07-08T02:27:29.030" v="5671" actId="1038"/>
          <ac:spMkLst>
            <pc:docMk/>
            <pc:sldMk cId="1568795279" sldId="319"/>
            <ac:spMk id="20" creationId="{8DEEAE82-F5BD-457D-9379-C8789CAEFFE8}"/>
          </ac:spMkLst>
        </pc:spChg>
        <pc:spChg chg="add mod">
          <ac:chgData name="왕 준수" userId="2da3bebcf6d157c6" providerId="LiveId" clId="{A60A04A4-C930-4A26-AFC9-E9B917B0B96A}" dt="2021-07-08T02:27:27.127" v="5670" actId="1038"/>
          <ac:spMkLst>
            <pc:docMk/>
            <pc:sldMk cId="1568795279" sldId="319"/>
            <ac:spMk id="21" creationId="{EF6B1BA8-3234-498C-911B-B53F9690A8BD}"/>
          </ac:spMkLst>
        </pc:spChg>
        <pc:spChg chg="add mod">
          <ac:chgData name="왕 준수" userId="2da3bebcf6d157c6" providerId="LiveId" clId="{A60A04A4-C930-4A26-AFC9-E9B917B0B96A}" dt="2021-07-07T08:15:03.399" v="1474" actId="1076"/>
          <ac:spMkLst>
            <pc:docMk/>
            <pc:sldMk cId="1568795279" sldId="319"/>
            <ac:spMk id="22" creationId="{120144C2-D46D-4440-B51C-5D04CA95DE78}"/>
          </ac:spMkLst>
        </pc:spChg>
      </pc:sldChg>
      <pc:sldChg chg="addSp delSp modSp add mod modTransition modAnim">
        <pc:chgData name="왕 준수" userId="2da3bebcf6d157c6" providerId="LiveId" clId="{A60A04A4-C930-4A26-AFC9-E9B917B0B96A}" dt="2021-07-17T10:21:22.343" v="11055" actId="1076"/>
        <pc:sldMkLst>
          <pc:docMk/>
          <pc:sldMk cId="4021949838" sldId="320"/>
        </pc:sldMkLst>
        <pc:spChg chg="mod">
          <ac:chgData name="왕 준수" userId="2da3bebcf6d157c6" providerId="LiveId" clId="{A60A04A4-C930-4A26-AFC9-E9B917B0B96A}" dt="2021-07-07T08:15:51.700" v="1489" actId="14100"/>
          <ac:spMkLst>
            <pc:docMk/>
            <pc:sldMk cId="4021949838" sldId="320"/>
            <ac:spMk id="2" creationId="{79A308AD-460A-49F0-BD0E-95BD23C9F550}"/>
          </ac:spMkLst>
        </pc:spChg>
        <pc:spChg chg="del">
          <ac:chgData name="왕 준수" userId="2da3bebcf6d157c6" providerId="LiveId" clId="{A60A04A4-C930-4A26-AFC9-E9B917B0B96A}" dt="2021-07-07T08:15:33.584" v="1485" actId="478"/>
          <ac:spMkLst>
            <pc:docMk/>
            <pc:sldMk cId="4021949838" sldId="320"/>
            <ac:spMk id="5" creationId="{18592110-E421-49C3-A86A-46C670F3C3E4}"/>
          </ac:spMkLst>
        </pc:spChg>
        <pc:spChg chg="add del mod">
          <ac:chgData name="왕 준수" userId="2da3bebcf6d157c6" providerId="LiveId" clId="{A60A04A4-C930-4A26-AFC9-E9B917B0B96A}" dt="2021-07-08T01:41:36.451" v="4616" actId="478"/>
          <ac:spMkLst>
            <pc:docMk/>
            <pc:sldMk cId="4021949838" sldId="320"/>
            <ac:spMk id="5" creationId="{2FF501D0-4D98-41A2-8012-F82E58277B3C}"/>
          </ac:spMkLst>
        </pc:spChg>
        <pc:spChg chg="add mod">
          <ac:chgData name="왕 준수" userId="2da3bebcf6d157c6" providerId="LiveId" clId="{A60A04A4-C930-4A26-AFC9-E9B917B0B96A}" dt="2021-07-17T07:57:55.220" v="10861" actId="14100"/>
          <ac:spMkLst>
            <pc:docMk/>
            <pc:sldMk cId="4021949838" sldId="320"/>
            <ac:spMk id="6" creationId="{D0D25C72-39F7-4772-B545-9CE110D8D004}"/>
          </ac:spMkLst>
        </pc:spChg>
        <pc:spChg chg="add del">
          <ac:chgData name="왕 준수" userId="2da3bebcf6d157c6" providerId="LiveId" clId="{A60A04A4-C930-4A26-AFC9-E9B917B0B96A}" dt="2021-07-08T01:42:45.866" v="4634" actId="478"/>
          <ac:spMkLst>
            <pc:docMk/>
            <pc:sldMk cId="4021949838" sldId="320"/>
            <ac:spMk id="7" creationId="{9E9178B3-B6C7-43F7-ABCC-7544E439615A}"/>
          </ac:spMkLst>
        </pc:spChg>
        <pc:spChg chg="add del">
          <ac:chgData name="왕 준수" userId="2da3bebcf6d157c6" providerId="LiveId" clId="{A60A04A4-C930-4A26-AFC9-E9B917B0B96A}" dt="2021-07-08T01:43:00.034" v="4636" actId="478"/>
          <ac:spMkLst>
            <pc:docMk/>
            <pc:sldMk cId="4021949838" sldId="320"/>
            <ac:spMk id="8" creationId="{3D33F2F1-4F38-4625-B97D-BF1782B14AC2}"/>
          </ac:spMkLst>
        </pc:spChg>
        <pc:spChg chg="add del mod">
          <ac:chgData name="왕 준수" userId="2da3bebcf6d157c6" providerId="LiveId" clId="{A60A04A4-C930-4A26-AFC9-E9B917B0B96A}" dt="2021-07-08T01:40:54.524" v="4551" actId="478"/>
          <ac:spMkLst>
            <pc:docMk/>
            <pc:sldMk cId="4021949838" sldId="320"/>
            <ac:spMk id="9" creationId="{3840D9F8-C0F8-4FC6-A19B-079BB5133044}"/>
          </ac:spMkLst>
        </pc:spChg>
        <pc:spChg chg="add del">
          <ac:chgData name="왕 준수" userId="2da3bebcf6d157c6" providerId="LiveId" clId="{A60A04A4-C930-4A26-AFC9-E9B917B0B96A}" dt="2021-07-08T01:44:37.394" v="4638" actId="478"/>
          <ac:spMkLst>
            <pc:docMk/>
            <pc:sldMk cId="4021949838" sldId="320"/>
            <ac:spMk id="10" creationId="{44E4EEBA-F0B2-4E3F-B5BC-EFDA074DFA1E}"/>
          </ac:spMkLst>
        </pc:spChg>
        <pc:spChg chg="mod">
          <ac:chgData name="왕 준수" userId="2da3bebcf6d157c6" providerId="LiveId" clId="{A60A04A4-C930-4A26-AFC9-E9B917B0B96A}" dt="2021-07-07T08:16:00.313" v="1491" actId="207"/>
          <ac:spMkLst>
            <pc:docMk/>
            <pc:sldMk cId="4021949838" sldId="320"/>
            <ac:spMk id="12" creationId="{5430D750-E31A-453A-BE66-5DB37ACE1931}"/>
          </ac:spMkLst>
        </pc:spChg>
        <pc:spChg chg="add mod">
          <ac:chgData name="왕 준수" userId="2da3bebcf6d157c6" providerId="LiveId" clId="{A60A04A4-C930-4A26-AFC9-E9B917B0B96A}" dt="2021-07-08T01:41:11.651" v="4613" actId="14100"/>
          <ac:spMkLst>
            <pc:docMk/>
            <pc:sldMk cId="4021949838" sldId="320"/>
            <ac:spMk id="13" creationId="{B4F59AB8-DBA9-438B-8E10-0C539A5BE045}"/>
          </ac:spMkLst>
        </pc:spChg>
        <pc:spChg chg="mod">
          <ac:chgData name="왕 준수" userId="2da3bebcf6d157c6" providerId="LiveId" clId="{A60A04A4-C930-4A26-AFC9-E9B917B0B96A}" dt="2021-07-07T08:15:51.700" v="1489" actId="14100"/>
          <ac:spMkLst>
            <pc:docMk/>
            <pc:sldMk cId="4021949838" sldId="320"/>
            <ac:spMk id="14" creationId="{A8D25BEE-93C9-401B-B30C-337B04BACF37}"/>
          </ac:spMkLst>
        </pc:spChg>
        <pc:spChg chg="mod">
          <ac:chgData name="왕 준수" userId="2da3bebcf6d157c6" providerId="LiveId" clId="{A60A04A4-C930-4A26-AFC9-E9B917B0B96A}" dt="2021-07-07T08:15:51.700" v="1489" actId="14100"/>
          <ac:spMkLst>
            <pc:docMk/>
            <pc:sldMk cId="4021949838" sldId="320"/>
            <ac:spMk id="15" creationId="{881A5169-3DFE-4879-B362-AD1CAFC527B1}"/>
          </ac:spMkLst>
        </pc:spChg>
        <pc:spChg chg="del mod">
          <ac:chgData name="왕 준수" userId="2da3bebcf6d157c6" providerId="LiveId" clId="{A60A04A4-C930-4A26-AFC9-E9B917B0B96A}" dt="2021-07-07T08:17:20.745" v="1516" actId="478"/>
          <ac:spMkLst>
            <pc:docMk/>
            <pc:sldMk cId="4021949838" sldId="320"/>
            <ac:spMk id="17" creationId="{00000000-0000-0000-0000-000000000000}"/>
          </ac:spMkLst>
        </pc:spChg>
        <pc:spChg chg="mod">
          <ac:chgData name="왕 준수" userId="2da3bebcf6d157c6" providerId="LiveId" clId="{A60A04A4-C930-4A26-AFC9-E9B917B0B96A}" dt="2021-07-07T08:15:51.700" v="1489" actId="14100"/>
          <ac:spMkLst>
            <pc:docMk/>
            <pc:sldMk cId="4021949838" sldId="320"/>
            <ac:spMk id="19" creationId="{CE21276C-F54D-4BF6-9AA1-3746E3C33717}"/>
          </ac:spMkLst>
        </pc:spChg>
        <pc:spChg chg="mod">
          <ac:chgData name="왕 준수" userId="2da3bebcf6d157c6" providerId="LiveId" clId="{A60A04A4-C930-4A26-AFC9-E9B917B0B96A}" dt="2021-07-07T08:15:51.700" v="1489" actId="14100"/>
          <ac:spMkLst>
            <pc:docMk/>
            <pc:sldMk cId="4021949838" sldId="320"/>
            <ac:spMk id="20" creationId="{8DEEAE82-F5BD-457D-9379-C8789CAEFFE8}"/>
          </ac:spMkLst>
        </pc:spChg>
        <pc:spChg chg="mod">
          <ac:chgData name="왕 준수" userId="2da3bebcf6d157c6" providerId="LiveId" clId="{A60A04A4-C930-4A26-AFC9-E9B917B0B96A}" dt="2021-07-07T08:15:51.700" v="1489" actId="14100"/>
          <ac:spMkLst>
            <pc:docMk/>
            <pc:sldMk cId="4021949838" sldId="320"/>
            <ac:spMk id="21" creationId="{EF6B1BA8-3234-498C-911B-B53F9690A8BD}"/>
          </ac:spMkLst>
        </pc:spChg>
        <pc:spChg chg="mod">
          <ac:chgData name="왕 준수" userId="2da3bebcf6d157c6" providerId="LiveId" clId="{A60A04A4-C930-4A26-AFC9-E9B917B0B96A}" dt="2021-07-07T08:15:51.700" v="1489" actId="14100"/>
          <ac:spMkLst>
            <pc:docMk/>
            <pc:sldMk cId="4021949838" sldId="320"/>
            <ac:spMk id="22" creationId="{120144C2-D46D-4440-B51C-5D04CA95DE78}"/>
          </ac:spMkLst>
        </pc:spChg>
        <pc:spChg chg="add mod">
          <ac:chgData name="왕 준수" userId="2da3bebcf6d157c6" providerId="LiveId" clId="{A60A04A4-C930-4A26-AFC9-E9B917B0B96A}" dt="2021-07-17T08:20:24.443" v="10995" actId="14100"/>
          <ac:spMkLst>
            <pc:docMk/>
            <pc:sldMk cId="4021949838" sldId="320"/>
            <ac:spMk id="23" creationId="{B2298D8E-B3B4-4BB3-BC2D-8590A08827AB}"/>
          </ac:spMkLst>
        </pc:spChg>
        <pc:spChg chg="add mod">
          <ac:chgData name="왕 준수" userId="2da3bebcf6d157c6" providerId="LiveId" clId="{A60A04A4-C930-4A26-AFC9-E9B917B0B96A}" dt="2021-07-17T07:57:59.380" v="10862" actId="14100"/>
          <ac:spMkLst>
            <pc:docMk/>
            <pc:sldMk cId="4021949838" sldId="320"/>
            <ac:spMk id="25" creationId="{6895CB59-FB74-44B6-A752-50F69BDF30CB}"/>
          </ac:spMkLst>
        </pc:spChg>
        <pc:spChg chg="add mod">
          <ac:chgData name="왕 준수" userId="2da3bebcf6d157c6" providerId="LiveId" clId="{A60A04A4-C930-4A26-AFC9-E9B917B0B96A}" dt="2021-07-17T08:04:33.498" v="10918" actId="207"/>
          <ac:spMkLst>
            <pc:docMk/>
            <pc:sldMk cId="4021949838" sldId="320"/>
            <ac:spMk id="26" creationId="{A10FCF60-4942-4BE3-8223-2193A6BA647B}"/>
          </ac:spMkLst>
        </pc:spChg>
        <pc:spChg chg="add mod">
          <ac:chgData name="왕 준수" userId="2da3bebcf6d157c6" providerId="LiveId" clId="{A60A04A4-C930-4A26-AFC9-E9B917B0B96A}" dt="2021-07-17T08:04:30.802" v="10917" actId="207"/>
          <ac:spMkLst>
            <pc:docMk/>
            <pc:sldMk cId="4021949838" sldId="320"/>
            <ac:spMk id="27" creationId="{3D4716FF-65C7-47EB-9329-2FFE90F637EA}"/>
          </ac:spMkLst>
        </pc:spChg>
        <pc:spChg chg="add mod">
          <ac:chgData name="왕 준수" userId="2da3bebcf6d157c6" providerId="LiveId" clId="{A60A04A4-C930-4A26-AFC9-E9B917B0B96A}" dt="2021-07-17T08:04:26.674" v="10916" actId="207"/>
          <ac:spMkLst>
            <pc:docMk/>
            <pc:sldMk cId="4021949838" sldId="320"/>
            <ac:spMk id="30" creationId="{2C5F1FBD-BA2B-4309-A544-2CE5114FCEC3}"/>
          </ac:spMkLst>
        </pc:spChg>
        <pc:grpChg chg="add mod">
          <ac:chgData name="왕 준수" userId="2da3bebcf6d157c6" providerId="LiveId" clId="{A60A04A4-C930-4A26-AFC9-E9B917B0B96A}" dt="2021-07-17T10:20:54.769" v="11045" actId="14100"/>
          <ac:grpSpMkLst>
            <pc:docMk/>
            <pc:sldMk cId="4021949838" sldId="320"/>
            <ac:grpSpMk id="31" creationId="{EE9B4DE0-7736-4D8C-A197-8718E5A86CDB}"/>
          </ac:grpSpMkLst>
        </pc:grpChg>
        <pc:grpChg chg="add mod">
          <ac:chgData name="왕 준수" userId="2da3bebcf6d157c6" providerId="LiveId" clId="{A60A04A4-C930-4A26-AFC9-E9B917B0B96A}" dt="2021-07-17T10:20:59.240" v="11046" actId="1076"/>
          <ac:grpSpMkLst>
            <pc:docMk/>
            <pc:sldMk cId="4021949838" sldId="320"/>
            <ac:grpSpMk id="32" creationId="{8A5F46E0-C7B8-43C2-B50A-B1F7B4471BF5}"/>
          </ac:grpSpMkLst>
        </pc:grpChg>
        <pc:grpChg chg="add mod">
          <ac:chgData name="왕 준수" userId="2da3bebcf6d157c6" providerId="LiveId" clId="{A60A04A4-C930-4A26-AFC9-E9B917B0B96A}" dt="2021-07-08T02:03:12.525" v="5181" actId="164"/>
          <ac:grpSpMkLst>
            <pc:docMk/>
            <pc:sldMk cId="4021949838" sldId="320"/>
            <ac:grpSpMk id="33" creationId="{C9031270-D346-4F7D-B749-FDBC0D133F9C}"/>
          </ac:grpSpMkLst>
        </pc:grpChg>
        <pc:grpChg chg="add mod ord">
          <ac:chgData name="왕 준수" userId="2da3bebcf6d157c6" providerId="LiveId" clId="{A60A04A4-C930-4A26-AFC9-E9B917B0B96A}" dt="2021-07-17T10:21:22.343" v="11055" actId="1076"/>
          <ac:grpSpMkLst>
            <pc:docMk/>
            <pc:sldMk cId="4021949838" sldId="320"/>
            <ac:grpSpMk id="34" creationId="{365632DE-77D8-453C-862B-9A835FD0AC36}"/>
          </ac:grpSpMkLst>
        </pc:grpChg>
        <pc:picChg chg="add mod ord">
          <ac:chgData name="왕 준수" userId="2da3bebcf6d157c6" providerId="LiveId" clId="{A60A04A4-C930-4A26-AFC9-E9B917B0B96A}" dt="2021-07-17T10:21:16.448" v="11054" actId="1038"/>
          <ac:picMkLst>
            <pc:docMk/>
            <pc:sldMk cId="4021949838" sldId="320"/>
            <ac:picMk id="4" creationId="{7253E4B5-8427-4EF3-948A-95089477A483}"/>
          </ac:picMkLst>
        </pc:picChg>
        <pc:picChg chg="add del mod">
          <ac:chgData name="왕 준수" userId="2da3bebcf6d157c6" providerId="LiveId" clId="{A60A04A4-C930-4A26-AFC9-E9B917B0B96A}" dt="2021-07-08T02:20:00.206" v="5208" actId="478"/>
          <ac:picMkLst>
            <pc:docMk/>
            <pc:sldMk cId="4021949838" sldId="320"/>
            <ac:picMk id="4" creationId="{7A7D8662-52C6-4B6D-90F4-DF08E152357F}"/>
          </ac:picMkLst>
        </pc:picChg>
        <pc:picChg chg="add mod ord">
          <ac:chgData name="왕 준수" userId="2da3bebcf6d157c6" providerId="LiveId" clId="{A60A04A4-C930-4A26-AFC9-E9B917B0B96A}" dt="2021-07-17T10:20:31.714" v="11020" actId="1076"/>
          <ac:picMkLst>
            <pc:docMk/>
            <pc:sldMk cId="4021949838" sldId="320"/>
            <ac:picMk id="7" creationId="{8A3E63AF-EB46-4FD3-9FC0-955D3C25557C}"/>
          </ac:picMkLst>
        </pc:picChg>
        <pc:picChg chg="add del mod">
          <ac:chgData name="왕 준수" userId="2da3bebcf6d157c6" providerId="LiveId" clId="{A60A04A4-C930-4A26-AFC9-E9B917B0B96A}" dt="2021-07-08T01:46:36.892" v="4670"/>
          <ac:picMkLst>
            <pc:docMk/>
            <pc:sldMk cId="4021949838" sldId="320"/>
            <ac:picMk id="24" creationId="{7E9171A2-CD77-4361-920D-4DC6580493FF}"/>
          </ac:picMkLst>
        </pc:picChg>
        <pc:picChg chg="add del mod ord">
          <ac:chgData name="왕 준수" userId="2da3bebcf6d157c6" providerId="LiveId" clId="{A60A04A4-C930-4A26-AFC9-E9B917B0B96A}" dt="2021-07-17T10:20:19.608" v="11014" actId="478"/>
          <ac:picMkLst>
            <pc:docMk/>
            <pc:sldMk cId="4021949838" sldId="320"/>
            <ac:picMk id="36" creationId="{2A19105E-5F38-4D29-80F8-DB71B1170A9B}"/>
          </ac:picMkLst>
        </pc:picChg>
        <pc:cxnChg chg="add mod">
          <ac:chgData name="왕 준수" userId="2da3bebcf6d157c6" providerId="LiveId" clId="{A60A04A4-C930-4A26-AFC9-E9B917B0B96A}" dt="2021-07-17T07:57:55.220" v="10861" actId="14100"/>
          <ac:cxnSpMkLst>
            <pc:docMk/>
            <pc:sldMk cId="4021949838" sldId="320"/>
            <ac:cxnSpMk id="16" creationId="{BEE700D0-51C7-448E-A809-CB5BEC2A9037}"/>
          </ac:cxnSpMkLst>
        </pc:cxnChg>
        <pc:cxnChg chg="add mod">
          <ac:chgData name="왕 준수" userId="2da3bebcf6d157c6" providerId="LiveId" clId="{A60A04A4-C930-4A26-AFC9-E9B917B0B96A}" dt="2021-07-08T02:01:49.312" v="5176" actId="164"/>
          <ac:cxnSpMkLst>
            <pc:docMk/>
            <pc:sldMk cId="4021949838" sldId="320"/>
            <ac:cxnSpMk id="28" creationId="{FFDF3DDF-E530-41B7-83FE-55DC961CCD47}"/>
          </ac:cxnSpMkLst>
        </pc:cxnChg>
        <pc:cxnChg chg="add mod">
          <ac:chgData name="왕 준수" userId="2da3bebcf6d157c6" providerId="LiveId" clId="{A60A04A4-C930-4A26-AFC9-E9B917B0B96A}" dt="2021-07-08T02:00:50.039" v="5153" actId="164"/>
          <ac:cxnSpMkLst>
            <pc:docMk/>
            <pc:sldMk cId="4021949838" sldId="320"/>
            <ac:cxnSpMk id="29" creationId="{E4CCB1C9-A3A2-4E55-9545-EC31C7F3EE2B}"/>
          </ac:cxnSpMkLst>
        </pc:cxnChg>
      </pc:sldChg>
      <pc:sldChg chg="addSp delSp modSp add mod modTransition addAnim delAnim modAnim">
        <pc:chgData name="왕 준수" userId="2da3bebcf6d157c6" providerId="LiveId" clId="{A60A04A4-C930-4A26-AFC9-E9B917B0B96A}" dt="2021-07-17T10:22:49.269" v="11079" actId="1076"/>
        <pc:sldMkLst>
          <pc:docMk/>
          <pc:sldMk cId="1526282384" sldId="321"/>
        </pc:sldMkLst>
        <pc:spChg chg="add mod">
          <ac:chgData name="왕 준수" userId="2da3bebcf6d157c6" providerId="LiveId" clId="{A60A04A4-C930-4A26-AFC9-E9B917B0B96A}" dt="2021-07-08T02:24:00.439" v="5586" actId="14100"/>
          <ac:spMkLst>
            <pc:docMk/>
            <pc:sldMk cId="1526282384" sldId="321"/>
            <ac:spMk id="13" creationId="{B9E8E5E1-71B8-480A-B38A-7EECD5D35C74}"/>
          </ac:spMkLst>
        </pc:spChg>
        <pc:spChg chg="del">
          <ac:chgData name="왕 준수" userId="2da3bebcf6d157c6" providerId="LiveId" clId="{A60A04A4-C930-4A26-AFC9-E9B917B0B96A}" dt="2021-07-07T08:17:17.672" v="1514" actId="478"/>
          <ac:spMkLst>
            <pc:docMk/>
            <pc:sldMk cId="1526282384" sldId="321"/>
            <ac:spMk id="17" creationId="{00000000-0000-0000-0000-000000000000}"/>
          </ac:spMkLst>
        </pc:spChg>
        <pc:spChg chg="mod">
          <ac:chgData name="왕 준수" userId="2da3bebcf6d157c6" providerId="LiveId" clId="{A60A04A4-C930-4A26-AFC9-E9B917B0B96A}" dt="2021-07-08T02:27:17.799" v="5669" actId="1038"/>
          <ac:spMkLst>
            <pc:docMk/>
            <pc:sldMk cId="1526282384" sldId="321"/>
            <ac:spMk id="20" creationId="{8DEEAE82-F5BD-457D-9379-C8789CAEFFE8}"/>
          </ac:spMkLst>
        </pc:spChg>
        <pc:spChg chg="mod">
          <ac:chgData name="왕 준수" userId="2da3bebcf6d157c6" providerId="LiveId" clId="{A60A04A4-C930-4A26-AFC9-E9B917B0B96A}" dt="2021-07-17T08:18:43.395" v="10975" actId="14100"/>
          <ac:spMkLst>
            <pc:docMk/>
            <pc:sldMk cId="1526282384" sldId="321"/>
            <ac:spMk id="23" creationId="{D7F7BECA-95EC-40E7-A7F2-C165AEAD09C7}"/>
          </ac:spMkLst>
        </pc:spChg>
        <pc:spChg chg="mod">
          <ac:chgData name="왕 준수" userId="2da3bebcf6d157c6" providerId="LiveId" clId="{A60A04A4-C930-4A26-AFC9-E9B917B0B96A}" dt="2021-07-17T08:05:09.898" v="10926" actId="207"/>
          <ac:spMkLst>
            <pc:docMk/>
            <pc:sldMk cId="1526282384" sldId="321"/>
            <ac:spMk id="24" creationId="{ED26334E-650F-4476-8FE1-FF37D7AE6CCA}"/>
          </ac:spMkLst>
        </pc:spChg>
        <pc:spChg chg="mod">
          <ac:chgData name="왕 준수" userId="2da3bebcf6d157c6" providerId="LiveId" clId="{A60A04A4-C930-4A26-AFC9-E9B917B0B96A}" dt="2021-07-08T02:25:57.407" v="5661" actId="14100"/>
          <ac:spMkLst>
            <pc:docMk/>
            <pc:sldMk cId="1526282384" sldId="321"/>
            <ac:spMk id="28" creationId="{08AA6C16-F676-4E8E-870D-2D5717536913}"/>
          </ac:spMkLst>
        </pc:spChg>
        <pc:spChg chg="mod">
          <ac:chgData name="왕 준수" userId="2da3bebcf6d157c6" providerId="LiveId" clId="{A60A04A4-C930-4A26-AFC9-E9B917B0B96A}" dt="2021-07-08T02:39:22.136" v="5799" actId="14100"/>
          <ac:spMkLst>
            <pc:docMk/>
            <pc:sldMk cId="1526282384" sldId="321"/>
            <ac:spMk id="29" creationId="{DD03AC79-B90D-4E0B-943B-47AE2A6CE1DE}"/>
          </ac:spMkLst>
        </pc:spChg>
        <pc:spChg chg="mod">
          <ac:chgData name="왕 준수" userId="2da3bebcf6d157c6" providerId="LiveId" clId="{A60A04A4-C930-4A26-AFC9-E9B917B0B96A}" dt="2021-07-08T02:28:58.186" v="5674"/>
          <ac:spMkLst>
            <pc:docMk/>
            <pc:sldMk cId="1526282384" sldId="321"/>
            <ac:spMk id="35" creationId="{C8E0C375-8700-41C7-8507-7656BA41CFDC}"/>
          </ac:spMkLst>
        </pc:spChg>
        <pc:spChg chg="mod">
          <ac:chgData name="왕 준수" userId="2da3bebcf6d157c6" providerId="LiveId" clId="{A60A04A4-C930-4A26-AFC9-E9B917B0B96A}" dt="2021-07-08T02:28:58.186" v="5674"/>
          <ac:spMkLst>
            <pc:docMk/>
            <pc:sldMk cId="1526282384" sldId="321"/>
            <ac:spMk id="36" creationId="{EF533D83-DA4F-48BF-AF5C-A61AFC054936}"/>
          </ac:spMkLst>
        </pc:spChg>
        <pc:spChg chg="mod">
          <ac:chgData name="왕 준수" userId="2da3bebcf6d157c6" providerId="LiveId" clId="{A60A04A4-C930-4A26-AFC9-E9B917B0B96A}" dt="2021-07-17T08:18:50.381" v="10978" actId="14100"/>
          <ac:spMkLst>
            <pc:docMk/>
            <pc:sldMk cId="1526282384" sldId="321"/>
            <ac:spMk id="40" creationId="{47FEFC03-B6DB-4153-AB58-B03FC21447CF}"/>
          </ac:spMkLst>
        </pc:spChg>
        <pc:spChg chg="mod">
          <ac:chgData name="왕 준수" userId="2da3bebcf6d157c6" providerId="LiveId" clId="{A60A04A4-C930-4A26-AFC9-E9B917B0B96A}" dt="2021-07-17T08:05:12.114" v="10927" actId="207"/>
          <ac:spMkLst>
            <pc:docMk/>
            <pc:sldMk cId="1526282384" sldId="321"/>
            <ac:spMk id="41" creationId="{15AFB044-EBF2-4A6A-A293-1C62C3C727EE}"/>
          </ac:spMkLst>
        </pc:spChg>
        <pc:spChg chg="mod topLvl">
          <ac:chgData name="왕 준수" userId="2da3bebcf6d157c6" providerId="LiveId" clId="{A60A04A4-C930-4A26-AFC9-E9B917B0B96A}" dt="2021-07-08T11:34:41.877" v="10322" actId="14100"/>
          <ac:spMkLst>
            <pc:docMk/>
            <pc:sldMk cId="1526282384" sldId="321"/>
            <ac:spMk id="43" creationId="{6D38E98B-912D-4E96-A77E-DC3D0CB340D6}"/>
          </ac:spMkLst>
        </pc:spChg>
        <pc:spChg chg="del mod topLvl">
          <ac:chgData name="왕 준수" userId="2da3bebcf6d157c6" providerId="LiveId" clId="{A60A04A4-C930-4A26-AFC9-E9B917B0B96A}" dt="2021-07-08T03:05:40.390" v="5926" actId="478"/>
          <ac:spMkLst>
            <pc:docMk/>
            <pc:sldMk cId="1526282384" sldId="321"/>
            <ac:spMk id="44" creationId="{4C3A67CB-3EB4-42CF-8E0E-AF170D5D63A8}"/>
          </ac:spMkLst>
        </pc:spChg>
        <pc:spChg chg="mod">
          <ac:chgData name="왕 준수" userId="2da3bebcf6d157c6" providerId="LiveId" clId="{A60A04A4-C930-4A26-AFC9-E9B917B0B96A}" dt="2021-07-17T08:00:20.703" v="10865"/>
          <ac:spMkLst>
            <pc:docMk/>
            <pc:sldMk cId="1526282384" sldId="321"/>
            <ac:spMk id="45" creationId="{121F6803-5C84-47E7-AF58-6DC6643A5AE4}"/>
          </ac:spMkLst>
        </pc:spChg>
        <pc:spChg chg="add mod">
          <ac:chgData name="왕 준수" userId="2da3bebcf6d157c6" providerId="LiveId" clId="{A60A04A4-C930-4A26-AFC9-E9B917B0B96A}" dt="2021-07-08T11:35:00.013" v="10333"/>
          <ac:spMkLst>
            <pc:docMk/>
            <pc:sldMk cId="1526282384" sldId="321"/>
            <ac:spMk id="46" creationId="{8A176A45-B6C1-4C63-AE53-55F6DBEDFFF9}"/>
          </ac:spMkLst>
        </pc:spChg>
        <pc:spChg chg="mod">
          <ac:chgData name="왕 준수" userId="2da3bebcf6d157c6" providerId="LiveId" clId="{A60A04A4-C930-4A26-AFC9-E9B917B0B96A}" dt="2021-07-17T08:18:45.958" v="10976" actId="14100"/>
          <ac:spMkLst>
            <pc:docMk/>
            <pc:sldMk cId="1526282384" sldId="321"/>
            <ac:spMk id="51" creationId="{0FE90594-AD31-4FEA-A658-3F84FC8AF9E8}"/>
          </ac:spMkLst>
        </pc:spChg>
        <pc:spChg chg="mod">
          <ac:chgData name="왕 준수" userId="2da3bebcf6d157c6" providerId="LiveId" clId="{A60A04A4-C930-4A26-AFC9-E9B917B0B96A}" dt="2021-07-17T08:05:15.617" v="10928" actId="207"/>
          <ac:spMkLst>
            <pc:docMk/>
            <pc:sldMk cId="1526282384" sldId="321"/>
            <ac:spMk id="52" creationId="{267D9ECF-59A2-47AD-8E47-ADF5E61DB6C6}"/>
          </ac:spMkLst>
        </pc:spChg>
        <pc:spChg chg="mod">
          <ac:chgData name="왕 준수" userId="2da3bebcf6d157c6" providerId="LiveId" clId="{A60A04A4-C930-4A26-AFC9-E9B917B0B96A}" dt="2021-07-17T08:00:20.703" v="10865"/>
          <ac:spMkLst>
            <pc:docMk/>
            <pc:sldMk cId="1526282384" sldId="321"/>
            <ac:spMk id="53" creationId="{DC5F830C-B3F9-4D16-8E31-44E308A787CF}"/>
          </ac:spMkLst>
        </pc:spChg>
        <pc:spChg chg="mod">
          <ac:chgData name="왕 준수" userId="2da3bebcf6d157c6" providerId="LiveId" clId="{A60A04A4-C930-4A26-AFC9-E9B917B0B96A}" dt="2021-07-17T08:00:58.703" v="10879"/>
          <ac:spMkLst>
            <pc:docMk/>
            <pc:sldMk cId="1526282384" sldId="321"/>
            <ac:spMk id="57" creationId="{D857859B-05AD-4DD6-BF63-C8345960C3F6}"/>
          </ac:spMkLst>
        </pc:spChg>
        <pc:spChg chg="mod">
          <ac:chgData name="왕 준수" userId="2da3bebcf6d157c6" providerId="LiveId" clId="{A60A04A4-C930-4A26-AFC9-E9B917B0B96A}" dt="2021-07-17T08:01:25.276" v="10898" actId="1076"/>
          <ac:spMkLst>
            <pc:docMk/>
            <pc:sldMk cId="1526282384" sldId="321"/>
            <ac:spMk id="59" creationId="{ED9F49B5-19BF-4EE4-BED8-E5C3A3EBDD2B}"/>
          </ac:spMkLst>
        </pc:spChg>
        <pc:grpChg chg="add del mod">
          <ac:chgData name="왕 준수" userId="2da3bebcf6d157c6" providerId="LiveId" clId="{A60A04A4-C930-4A26-AFC9-E9B917B0B96A}" dt="2021-07-17T07:40:20.741" v="10422" actId="478"/>
          <ac:grpSpMkLst>
            <pc:docMk/>
            <pc:sldMk cId="1526282384" sldId="321"/>
            <ac:grpSpMk id="7" creationId="{02FFA616-57D8-4DDD-9690-09CB6F107B04}"/>
          </ac:grpSpMkLst>
        </pc:grpChg>
        <pc:grpChg chg="add del mod">
          <ac:chgData name="왕 준수" userId="2da3bebcf6d157c6" providerId="LiveId" clId="{A60A04A4-C930-4A26-AFC9-E9B917B0B96A}" dt="2021-07-17T10:22:46.104" v="11078" actId="1076"/>
          <ac:grpSpMkLst>
            <pc:docMk/>
            <pc:sldMk cId="1526282384" sldId="321"/>
            <ac:grpSpMk id="16" creationId="{D3B6AAB8-4B63-422A-B8EB-D6346601B6AF}"/>
          </ac:grpSpMkLst>
        </pc:grpChg>
        <pc:grpChg chg="mod">
          <ac:chgData name="왕 준수" userId="2da3bebcf6d157c6" providerId="LiveId" clId="{A60A04A4-C930-4A26-AFC9-E9B917B0B96A}" dt="2021-07-08T02:24:15.811" v="5587"/>
          <ac:grpSpMkLst>
            <pc:docMk/>
            <pc:sldMk cId="1526282384" sldId="321"/>
            <ac:grpSpMk id="18" creationId="{94742C63-0924-4028-8DEC-A5FF77F807E4}"/>
          </ac:grpSpMkLst>
        </pc:grpChg>
        <pc:grpChg chg="add del mod">
          <ac:chgData name="왕 준수" userId="2da3bebcf6d157c6" providerId="LiveId" clId="{A60A04A4-C930-4A26-AFC9-E9B917B0B96A}" dt="2021-07-17T08:02:05.691" v="10905" actId="478"/>
          <ac:grpSpMkLst>
            <pc:docMk/>
            <pc:sldMk cId="1526282384" sldId="321"/>
            <ac:grpSpMk id="25" creationId="{5906DEF2-9431-4FD0-AC5A-CE2D98864585}"/>
          </ac:grpSpMkLst>
        </pc:grpChg>
        <pc:grpChg chg="mod">
          <ac:chgData name="왕 준수" userId="2da3bebcf6d157c6" providerId="LiveId" clId="{A60A04A4-C930-4A26-AFC9-E9B917B0B96A}" dt="2021-07-08T02:25:40.146" v="5654"/>
          <ac:grpSpMkLst>
            <pc:docMk/>
            <pc:sldMk cId="1526282384" sldId="321"/>
            <ac:grpSpMk id="27" creationId="{71AECC68-982F-4270-BAE9-159DA7B98E88}"/>
          </ac:grpSpMkLst>
        </pc:grpChg>
        <pc:grpChg chg="add del mod">
          <ac:chgData name="왕 준수" userId="2da3bebcf6d157c6" providerId="LiveId" clId="{A60A04A4-C930-4A26-AFC9-E9B917B0B96A}" dt="2021-07-08T02:29:15.760" v="5676" actId="478"/>
          <ac:grpSpMkLst>
            <pc:docMk/>
            <pc:sldMk cId="1526282384" sldId="321"/>
            <ac:grpSpMk id="32" creationId="{7D71A1AA-EB84-4947-89EB-F4D5D83E3548}"/>
          </ac:grpSpMkLst>
        </pc:grpChg>
        <pc:grpChg chg="mod">
          <ac:chgData name="왕 준수" userId="2da3bebcf6d157c6" providerId="LiveId" clId="{A60A04A4-C930-4A26-AFC9-E9B917B0B96A}" dt="2021-07-08T02:28:58.186" v="5674"/>
          <ac:grpSpMkLst>
            <pc:docMk/>
            <pc:sldMk cId="1526282384" sldId="321"/>
            <ac:grpSpMk id="34" creationId="{397FE0CE-D7DB-4271-93C5-4A4080F41FB4}"/>
          </ac:grpSpMkLst>
        </pc:grpChg>
        <pc:grpChg chg="add mod">
          <ac:chgData name="왕 준수" userId="2da3bebcf6d157c6" providerId="LiveId" clId="{A60A04A4-C930-4A26-AFC9-E9B917B0B96A}" dt="2021-07-17T10:22:42.965" v="11077" actId="1076"/>
          <ac:grpSpMkLst>
            <pc:docMk/>
            <pc:sldMk cId="1526282384" sldId="321"/>
            <ac:grpSpMk id="37" creationId="{D5A76A80-CF3D-4AF9-B395-5D37DACC32FE}"/>
          </ac:grpSpMkLst>
        </pc:grpChg>
        <pc:grpChg chg="mod">
          <ac:chgData name="왕 준수" userId="2da3bebcf6d157c6" providerId="LiveId" clId="{A60A04A4-C930-4A26-AFC9-E9B917B0B96A}" dt="2021-07-08T02:35:50.882" v="5678"/>
          <ac:grpSpMkLst>
            <pc:docMk/>
            <pc:sldMk cId="1526282384" sldId="321"/>
            <ac:grpSpMk id="39" creationId="{3C6DDC1C-F9C8-4683-8A64-B7A78185A8C7}"/>
          </ac:grpSpMkLst>
        </pc:grpChg>
        <pc:grpChg chg="add del mod">
          <ac:chgData name="왕 준수" userId="2da3bebcf6d157c6" providerId="LiveId" clId="{A60A04A4-C930-4A26-AFC9-E9B917B0B96A}" dt="2021-07-17T08:00:34.285" v="10870" actId="478"/>
          <ac:grpSpMkLst>
            <pc:docMk/>
            <pc:sldMk cId="1526282384" sldId="321"/>
            <ac:grpSpMk id="42" creationId="{90663F68-982C-4410-A623-65CE79677392}"/>
          </ac:grpSpMkLst>
        </pc:grpChg>
        <pc:grpChg chg="add del mod">
          <ac:chgData name="왕 준수" userId="2da3bebcf6d157c6" providerId="LiveId" clId="{A60A04A4-C930-4A26-AFC9-E9B917B0B96A}" dt="2021-07-08T03:05:40.390" v="5926" actId="478"/>
          <ac:grpSpMkLst>
            <pc:docMk/>
            <pc:sldMk cId="1526282384" sldId="321"/>
            <ac:grpSpMk id="42" creationId="{9183D1DE-1ABF-425E-8065-40E812C3D707}"/>
          </ac:grpSpMkLst>
        </pc:grpChg>
        <pc:grpChg chg="mod">
          <ac:chgData name="왕 준수" userId="2da3bebcf6d157c6" providerId="LiveId" clId="{A60A04A4-C930-4A26-AFC9-E9B917B0B96A}" dt="2021-07-17T08:00:20.703" v="10865"/>
          <ac:grpSpMkLst>
            <pc:docMk/>
            <pc:sldMk cId="1526282384" sldId="321"/>
            <ac:grpSpMk id="44" creationId="{839BF8CC-A299-426D-B5BC-EE34928AC65B}"/>
          </ac:grpSpMkLst>
        </pc:grpChg>
        <pc:grpChg chg="add mod">
          <ac:chgData name="왕 준수" userId="2da3bebcf6d157c6" providerId="LiveId" clId="{A60A04A4-C930-4A26-AFC9-E9B917B0B96A}" dt="2021-07-17T10:22:49.269" v="11079" actId="1076"/>
          <ac:grpSpMkLst>
            <pc:docMk/>
            <pc:sldMk cId="1526282384" sldId="321"/>
            <ac:grpSpMk id="48" creationId="{0D87D22C-1FFC-4F4A-A181-E8C54C767ABD}"/>
          </ac:grpSpMkLst>
        </pc:grpChg>
        <pc:grpChg chg="mod">
          <ac:chgData name="왕 준수" userId="2da3bebcf6d157c6" providerId="LiveId" clId="{A60A04A4-C930-4A26-AFC9-E9B917B0B96A}" dt="2021-07-08T02:38:09.780" v="5757"/>
          <ac:grpSpMkLst>
            <pc:docMk/>
            <pc:sldMk cId="1526282384" sldId="321"/>
            <ac:grpSpMk id="50" creationId="{8C9CB011-2445-4078-A48E-998614994399}"/>
          </ac:grpSpMkLst>
        </pc:grpChg>
        <pc:grpChg chg="add mod">
          <ac:chgData name="왕 준수" userId="2da3bebcf6d157c6" providerId="LiveId" clId="{A60A04A4-C930-4A26-AFC9-E9B917B0B96A}" dt="2021-07-17T08:01:05.564" v="10881" actId="14100"/>
          <ac:grpSpMkLst>
            <pc:docMk/>
            <pc:sldMk cId="1526282384" sldId="321"/>
            <ac:grpSpMk id="56" creationId="{30FFE07D-CDAB-447C-BBA4-F5C9CC9E041B}"/>
          </ac:grpSpMkLst>
        </pc:grpChg>
        <pc:picChg chg="add del mod">
          <ac:chgData name="왕 준수" userId="2da3bebcf6d157c6" providerId="LiveId" clId="{A60A04A4-C930-4A26-AFC9-E9B917B0B96A}" dt="2021-07-08T02:37:21.936" v="5728" actId="478"/>
          <ac:picMkLst>
            <pc:docMk/>
            <pc:sldMk cId="1526282384" sldId="321"/>
            <ac:picMk id="4" creationId="{09AC4A0F-D6A5-4288-A1D2-988991BC6E82}"/>
          </ac:picMkLst>
        </pc:picChg>
        <pc:picChg chg="add del mod">
          <ac:chgData name="왕 준수" userId="2da3bebcf6d157c6" providerId="LiveId" clId="{A60A04A4-C930-4A26-AFC9-E9B917B0B96A}" dt="2021-07-08T02:44:50.184" v="5814" actId="478"/>
          <ac:picMkLst>
            <pc:docMk/>
            <pc:sldMk cId="1526282384" sldId="321"/>
            <ac:picMk id="4" creationId="{1E3128C8-F3B2-467C-9362-E0C975B47C0C}"/>
          </ac:picMkLst>
        </pc:picChg>
        <pc:picChg chg="add del mod ord">
          <ac:chgData name="왕 준수" userId="2da3bebcf6d157c6" providerId="LiveId" clId="{A60A04A4-C930-4A26-AFC9-E9B917B0B96A}" dt="2021-07-08T03:08:49.886" v="5945" actId="478"/>
          <ac:picMkLst>
            <pc:docMk/>
            <pc:sldMk cId="1526282384" sldId="321"/>
            <ac:picMk id="6" creationId="{1C0703E6-0D0C-41E2-A934-49F8FB95BE2A}"/>
          </ac:picMkLst>
        </pc:picChg>
        <pc:picChg chg="add del">
          <ac:chgData name="왕 준수" userId="2da3bebcf6d157c6" providerId="LiveId" clId="{A60A04A4-C930-4A26-AFC9-E9B917B0B96A}" dt="2021-07-17T10:22:11.271" v="11060" actId="22"/>
          <ac:picMkLst>
            <pc:docMk/>
            <pc:sldMk cId="1526282384" sldId="321"/>
            <ac:picMk id="10" creationId="{8A42A4CB-EAFB-4DB5-887C-4B4E281FDD65}"/>
          </ac:picMkLst>
        </pc:picChg>
        <pc:picChg chg="add del mod ord">
          <ac:chgData name="왕 준수" userId="2da3bebcf6d157c6" providerId="LiveId" clId="{A60A04A4-C930-4A26-AFC9-E9B917B0B96A}" dt="2021-07-17T07:40:18.536" v="10421" actId="478"/>
          <ac:picMkLst>
            <pc:docMk/>
            <pc:sldMk cId="1526282384" sldId="321"/>
            <ac:picMk id="11" creationId="{D1509002-83E8-4A3E-B9CD-20B6C72F10A6}"/>
          </ac:picMkLst>
        </pc:picChg>
        <pc:picChg chg="add mod ord">
          <ac:chgData name="왕 준수" userId="2da3bebcf6d157c6" providerId="LiveId" clId="{A60A04A4-C930-4A26-AFC9-E9B917B0B96A}" dt="2021-07-17T10:22:38.896" v="11076" actId="1076"/>
          <ac:picMkLst>
            <pc:docMk/>
            <pc:sldMk cId="1526282384" sldId="321"/>
            <ac:picMk id="31" creationId="{6DBDC152-0826-4D78-BA8C-BE80532ACFBF}"/>
          </ac:picMkLst>
        </pc:picChg>
        <pc:picChg chg="add del mod ord">
          <ac:chgData name="왕 준수" userId="2da3bebcf6d157c6" providerId="LiveId" clId="{A60A04A4-C930-4A26-AFC9-E9B917B0B96A}" dt="2021-07-17T10:22:14.455" v="11062" actId="478"/>
          <ac:picMkLst>
            <pc:docMk/>
            <pc:sldMk cId="1526282384" sldId="321"/>
            <ac:picMk id="47" creationId="{25382FAF-FD9F-47B3-91ED-B8D65EDF4CE7}"/>
          </ac:picMkLst>
        </pc:picChg>
        <pc:cxnChg chg="mod">
          <ac:chgData name="왕 준수" userId="2da3bebcf6d157c6" providerId="LiveId" clId="{A60A04A4-C930-4A26-AFC9-E9B917B0B96A}" dt="2021-07-17T08:18:43.395" v="10975" actId="14100"/>
          <ac:cxnSpMkLst>
            <pc:docMk/>
            <pc:sldMk cId="1526282384" sldId="321"/>
            <ac:cxnSpMk id="17" creationId="{DDC0878F-13CD-4F89-A5F6-4AA6767FDCE2}"/>
          </ac:cxnSpMkLst>
        </pc:cxnChg>
        <pc:cxnChg chg="mod">
          <ac:chgData name="왕 준수" userId="2da3bebcf6d157c6" providerId="LiveId" clId="{A60A04A4-C930-4A26-AFC9-E9B917B0B96A}" dt="2021-07-17T08:02:05.691" v="10905" actId="478"/>
          <ac:cxnSpMkLst>
            <pc:docMk/>
            <pc:sldMk cId="1526282384" sldId="321"/>
            <ac:cxnSpMk id="26" creationId="{8490C59E-C6BB-4C11-971A-3E60F745F9FD}"/>
          </ac:cxnSpMkLst>
        </pc:cxnChg>
        <pc:cxnChg chg="mod">
          <ac:chgData name="왕 준수" userId="2da3bebcf6d157c6" providerId="LiveId" clId="{A60A04A4-C930-4A26-AFC9-E9B917B0B96A}" dt="2021-07-08T02:29:15.760" v="5676" actId="478"/>
          <ac:cxnSpMkLst>
            <pc:docMk/>
            <pc:sldMk cId="1526282384" sldId="321"/>
            <ac:cxnSpMk id="33" creationId="{0252C6B4-991B-4F04-8B89-201458D97E3B}"/>
          </ac:cxnSpMkLst>
        </pc:cxnChg>
        <pc:cxnChg chg="mod">
          <ac:chgData name="왕 준수" userId="2da3bebcf6d157c6" providerId="LiveId" clId="{A60A04A4-C930-4A26-AFC9-E9B917B0B96A}" dt="2021-07-17T08:18:50.381" v="10978" actId="14100"/>
          <ac:cxnSpMkLst>
            <pc:docMk/>
            <pc:sldMk cId="1526282384" sldId="321"/>
            <ac:cxnSpMk id="38" creationId="{18246A09-5B94-439C-A0C9-74B7C4F51B12}"/>
          </ac:cxnSpMkLst>
        </pc:cxnChg>
        <pc:cxnChg chg="del mod">
          <ac:chgData name="왕 준수" userId="2da3bebcf6d157c6" providerId="LiveId" clId="{A60A04A4-C930-4A26-AFC9-E9B917B0B96A}" dt="2021-07-08T03:03:54.741" v="5856" actId="478"/>
          <ac:cxnSpMkLst>
            <pc:docMk/>
            <pc:sldMk cId="1526282384" sldId="321"/>
            <ac:cxnSpMk id="45" creationId="{FDDF00E4-CD01-4BDB-85BE-405008A8AD7D}"/>
          </ac:cxnSpMkLst>
        </pc:cxnChg>
        <pc:cxnChg chg="mod">
          <ac:chgData name="왕 준수" userId="2da3bebcf6d157c6" providerId="LiveId" clId="{A60A04A4-C930-4A26-AFC9-E9B917B0B96A}" dt="2021-07-17T08:18:45.958" v="10976" actId="14100"/>
          <ac:cxnSpMkLst>
            <pc:docMk/>
            <pc:sldMk cId="1526282384" sldId="321"/>
            <ac:cxnSpMk id="49" creationId="{D44D615D-B918-43CC-8D7B-33D3CEFE295B}"/>
          </ac:cxnSpMkLst>
        </pc:cxnChg>
        <pc:cxnChg chg="add del mod">
          <ac:chgData name="왕 준수" userId="2da3bebcf6d157c6" providerId="LiveId" clId="{A60A04A4-C930-4A26-AFC9-E9B917B0B96A}" dt="2021-07-08T03:06:03.723" v="5930" actId="478"/>
          <ac:cxnSpMkLst>
            <pc:docMk/>
            <pc:sldMk cId="1526282384" sldId="321"/>
            <ac:cxnSpMk id="53" creationId="{5B473DC8-1AAC-4E5A-B2E0-114D96B24710}"/>
          </ac:cxnSpMkLst>
        </pc:cxnChg>
        <pc:cxnChg chg="add mod">
          <ac:chgData name="왕 준수" userId="2da3bebcf6d157c6" providerId="LiveId" clId="{A60A04A4-C930-4A26-AFC9-E9B917B0B96A}" dt="2021-07-17T07:40:20.741" v="10422" actId="478"/>
          <ac:cxnSpMkLst>
            <pc:docMk/>
            <pc:sldMk cId="1526282384" sldId="321"/>
            <ac:cxnSpMk id="54" creationId="{348FB3F5-EB91-4E4A-863A-45ECF51FD612}"/>
          </ac:cxnSpMkLst>
        </pc:cxnChg>
        <pc:cxnChg chg="mod">
          <ac:chgData name="왕 준수" userId="2da3bebcf6d157c6" providerId="LiveId" clId="{A60A04A4-C930-4A26-AFC9-E9B917B0B96A}" dt="2021-07-17T08:00:20.703" v="10865"/>
          <ac:cxnSpMkLst>
            <pc:docMk/>
            <pc:sldMk cId="1526282384" sldId="321"/>
            <ac:cxnSpMk id="55" creationId="{42B4C92D-2B38-4A74-858D-1D0691FA1809}"/>
          </ac:cxnSpMkLst>
        </pc:cxnChg>
        <pc:cxnChg chg="mod">
          <ac:chgData name="왕 준수" userId="2da3bebcf6d157c6" providerId="LiveId" clId="{A60A04A4-C930-4A26-AFC9-E9B917B0B96A}" dt="2021-07-17T08:01:21.780" v="10896" actId="1076"/>
          <ac:cxnSpMkLst>
            <pc:docMk/>
            <pc:sldMk cId="1526282384" sldId="321"/>
            <ac:cxnSpMk id="58" creationId="{4E42C4B8-9D0A-4A44-A50E-9B9EF789F9B3}"/>
          </ac:cxnSpMkLst>
        </pc:cxnChg>
      </pc:sldChg>
      <pc:sldChg chg="addSp delSp modSp add mod ord modTransition addAnim delAnim modAnim">
        <pc:chgData name="왕 준수" userId="2da3bebcf6d157c6" providerId="LiveId" clId="{A60A04A4-C930-4A26-AFC9-E9B917B0B96A}" dt="2021-07-17T10:21:28.677" v="11057" actId="1076"/>
        <pc:sldMkLst>
          <pc:docMk/>
          <pc:sldMk cId="3459976097" sldId="322"/>
        </pc:sldMkLst>
        <pc:spChg chg="add mod">
          <ac:chgData name="왕 준수" userId="2da3bebcf6d157c6" providerId="LiveId" clId="{A60A04A4-C930-4A26-AFC9-E9B917B0B96A}" dt="2021-07-08T04:45:55.181" v="5985" actId="14100"/>
          <ac:spMkLst>
            <pc:docMk/>
            <pc:sldMk cId="3459976097" sldId="322"/>
            <ac:spMk id="13" creationId="{A9D40F0C-752D-4D10-998B-D3326C732CC5}"/>
          </ac:spMkLst>
        </pc:spChg>
        <pc:spChg chg="del">
          <ac:chgData name="왕 준수" userId="2da3bebcf6d157c6" providerId="LiveId" clId="{A60A04A4-C930-4A26-AFC9-E9B917B0B96A}" dt="2021-07-07T08:17:15.760" v="1512" actId="478"/>
          <ac:spMkLst>
            <pc:docMk/>
            <pc:sldMk cId="3459976097" sldId="322"/>
            <ac:spMk id="17" creationId="{00000000-0000-0000-0000-000000000000}"/>
          </ac:spMkLst>
        </pc:spChg>
        <pc:spChg chg="mod">
          <ac:chgData name="왕 준수" userId="2da3bebcf6d157c6" providerId="LiveId" clId="{A60A04A4-C930-4A26-AFC9-E9B917B0B96A}" dt="2021-07-17T08:19:35.567" v="10985" actId="14100"/>
          <ac:spMkLst>
            <pc:docMk/>
            <pc:sldMk cId="3459976097" sldId="322"/>
            <ac:spMk id="17" creationId="{1B1C815B-FE88-4A2E-ACC2-95B72F8936C3}"/>
          </ac:spMkLst>
        </pc:spChg>
        <pc:spChg chg="mod">
          <ac:chgData name="왕 준수" userId="2da3bebcf6d157c6" providerId="LiveId" clId="{A60A04A4-C930-4A26-AFC9-E9B917B0B96A}" dt="2021-07-08T04:46:29.256" v="6026" actId="20577"/>
          <ac:spMkLst>
            <pc:docMk/>
            <pc:sldMk cId="3459976097" sldId="322"/>
            <ac:spMk id="23" creationId="{70C9A5DD-0665-40BA-9E1C-715D73C504CD}"/>
          </ac:spMkLst>
        </pc:spChg>
        <pc:spChg chg="mod">
          <ac:chgData name="왕 준수" userId="2da3bebcf6d157c6" providerId="LiveId" clId="{A60A04A4-C930-4A26-AFC9-E9B917B0B96A}" dt="2021-07-17T08:19:45.208" v="10989" actId="14100"/>
          <ac:spMkLst>
            <pc:docMk/>
            <pc:sldMk cId="3459976097" sldId="322"/>
            <ac:spMk id="27" creationId="{64A120A0-4543-494E-A540-AB9EE24EFD3D}"/>
          </ac:spMkLst>
        </pc:spChg>
        <pc:spChg chg="mod">
          <ac:chgData name="왕 준수" userId="2da3bebcf6d157c6" providerId="LiveId" clId="{A60A04A4-C930-4A26-AFC9-E9B917B0B96A}" dt="2021-07-08T04:46:45.088" v="6040"/>
          <ac:spMkLst>
            <pc:docMk/>
            <pc:sldMk cId="3459976097" sldId="322"/>
            <ac:spMk id="28" creationId="{5EC4E40C-E240-4928-BE57-FE3BBAE10C2C}"/>
          </ac:spMkLst>
        </pc:spChg>
        <pc:spChg chg="mod">
          <ac:chgData name="왕 준수" userId="2da3bebcf6d157c6" providerId="LiveId" clId="{A60A04A4-C930-4A26-AFC9-E9B917B0B96A}" dt="2021-07-17T08:19:37.941" v="10986" actId="14100"/>
          <ac:spMkLst>
            <pc:docMk/>
            <pc:sldMk cId="3459976097" sldId="322"/>
            <ac:spMk id="30" creationId="{EB373C69-1D18-40CF-802C-DDBC80D659EB}"/>
          </ac:spMkLst>
        </pc:spChg>
        <pc:spChg chg="mod">
          <ac:chgData name="왕 준수" userId="2da3bebcf6d157c6" providerId="LiveId" clId="{A60A04A4-C930-4A26-AFC9-E9B917B0B96A}" dt="2021-07-17T08:20:41.882" v="11007"/>
          <ac:spMkLst>
            <pc:docMk/>
            <pc:sldMk cId="3459976097" sldId="322"/>
            <ac:spMk id="31" creationId="{5E81EB6B-AC01-4083-819A-1FF9F23417C4}"/>
          </ac:spMkLst>
        </pc:spChg>
        <pc:spChg chg="mod">
          <ac:chgData name="왕 준수" userId="2da3bebcf6d157c6" providerId="LiveId" clId="{A60A04A4-C930-4A26-AFC9-E9B917B0B96A}" dt="2021-07-17T08:18:59.461" v="10981" actId="14100"/>
          <ac:spMkLst>
            <pc:docMk/>
            <pc:sldMk cId="3459976097" sldId="322"/>
            <ac:spMk id="36" creationId="{AD8052B3-E35B-4434-AE76-48830B630AEB}"/>
          </ac:spMkLst>
        </pc:spChg>
        <pc:spChg chg="mod">
          <ac:chgData name="왕 준수" userId="2da3bebcf6d157c6" providerId="LiveId" clId="{A60A04A4-C930-4A26-AFC9-E9B917B0B96A}" dt="2021-07-17T08:05:01.116" v="10925" actId="207"/>
          <ac:spMkLst>
            <pc:docMk/>
            <pc:sldMk cId="3459976097" sldId="322"/>
            <ac:spMk id="37" creationId="{B67819F5-7622-4577-8F54-22C4E7E0F747}"/>
          </ac:spMkLst>
        </pc:spChg>
        <pc:spChg chg="add mod">
          <ac:chgData name="왕 준수" userId="2da3bebcf6d157c6" providerId="LiveId" clId="{A60A04A4-C930-4A26-AFC9-E9B917B0B96A}" dt="2021-07-08T06:50:34.693" v="7149" actId="767"/>
          <ac:spMkLst>
            <pc:docMk/>
            <pc:sldMk cId="3459976097" sldId="322"/>
            <ac:spMk id="42" creationId="{E2E80DB7-D6C9-47F5-9935-1AC9507E780E}"/>
          </ac:spMkLst>
        </pc:spChg>
        <pc:spChg chg="add mod">
          <ac:chgData name="왕 준수" userId="2da3bebcf6d157c6" providerId="LiveId" clId="{A60A04A4-C930-4A26-AFC9-E9B917B0B96A}" dt="2021-07-17T07:43:29.165" v="10478" actId="1076"/>
          <ac:spMkLst>
            <pc:docMk/>
            <pc:sldMk cId="3459976097" sldId="322"/>
            <ac:spMk id="43" creationId="{14B3BD2D-F43F-4068-AAF0-52CD024808B1}"/>
          </ac:spMkLst>
        </pc:spChg>
        <pc:grpChg chg="add mod">
          <ac:chgData name="왕 준수" userId="2da3bebcf6d157c6" providerId="LiveId" clId="{A60A04A4-C930-4A26-AFC9-E9B917B0B96A}" dt="2021-07-17T07:42:30.708" v="10469" actId="1076"/>
          <ac:grpSpMkLst>
            <pc:docMk/>
            <pc:sldMk cId="3459976097" sldId="322"/>
            <ac:grpSpMk id="16" creationId="{3D267B21-2B23-405E-8A62-ADED6D311292}"/>
          </ac:grpSpMkLst>
        </pc:grpChg>
        <pc:grpChg chg="add mod">
          <ac:chgData name="왕 준수" userId="2da3bebcf6d157c6" providerId="LiveId" clId="{A60A04A4-C930-4A26-AFC9-E9B917B0B96A}" dt="2021-07-17T07:42:24.757" v="10468" actId="1076"/>
          <ac:grpSpMkLst>
            <pc:docMk/>
            <pc:sldMk cId="3459976097" sldId="322"/>
            <ac:grpSpMk id="24" creationId="{C7ADAB43-D8C0-4242-A5AF-C8BD43612565}"/>
          </ac:grpSpMkLst>
        </pc:grpChg>
        <pc:grpChg chg="mod">
          <ac:chgData name="왕 준수" userId="2da3bebcf6d157c6" providerId="LiveId" clId="{A60A04A4-C930-4A26-AFC9-E9B917B0B96A}" dt="2021-07-08T04:46:45.088" v="6040"/>
          <ac:grpSpMkLst>
            <pc:docMk/>
            <pc:sldMk cId="3459976097" sldId="322"/>
            <ac:grpSpMk id="26" creationId="{4269B0E6-8E7A-4A0C-81A4-2B84A6F40F09}"/>
          </ac:grpSpMkLst>
        </pc:grpChg>
        <pc:grpChg chg="add mod">
          <ac:chgData name="왕 준수" userId="2da3bebcf6d157c6" providerId="LiveId" clId="{A60A04A4-C930-4A26-AFC9-E9B917B0B96A}" dt="2021-07-17T07:42:34.772" v="10470" actId="1076"/>
          <ac:grpSpMkLst>
            <pc:docMk/>
            <pc:sldMk cId="3459976097" sldId="322"/>
            <ac:grpSpMk id="29" creationId="{3458CC9A-16D9-4B86-83C3-1333CB195656}"/>
          </ac:grpSpMkLst>
        </pc:grpChg>
        <pc:grpChg chg="add mod ord">
          <ac:chgData name="왕 준수" userId="2da3bebcf6d157c6" providerId="LiveId" clId="{A60A04A4-C930-4A26-AFC9-E9B917B0B96A}" dt="2021-07-17T07:44:16.501" v="10505" actId="1037"/>
          <ac:grpSpMkLst>
            <pc:docMk/>
            <pc:sldMk cId="3459976097" sldId="322"/>
            <ac:grpSpMk id="33" creationId="{3E4A6B36-57AC-4374-BCDC-E3252FF49E6C}"/>
          </ac:grpSpMkLst>
        </pc:grpChg>
        <pc:grpChg chg="mod">
          <ac:chgData name="왕 준수" userId="2da3bebcf6d157c6" providerId="LiveId" clId="{A60A04A4-C930-4A26-AFC9-E9B917B0B96A}" dt="2021-07-08T05:09:35.400" v="6056"/>
          <ac:grpSpMkLst>
            <pc:docMk/>
            <pc:sldMk cId="3459976097" sldId="322"/>
            <ac:grpSpMk id="35" creationId="{DADFF440-F6D1-429D-91D8-2816D997A158}"/>
          </ac:grpSpMkLst>
        </pc:grpChg>
        <pc:picChg chg="add del mod">
          <ac:chgData name="왕 준수" userId="2da3bebcf6d157c6" providerId="LiveId" clId="{A60A04A4-C930-4A26-AFC9-E9B917B0B96A}" dt="2021-07-17T07:41:51.724" v="10433" actId="478"/>
          <ac:picMkLst>
            <pc:docMk/>
            <pc:sldMk cId="3459976097" sldId="322"/>
            <ac:picMk id="4" creationId="{5022FAAB-99C1-4F3D-A3C9-786B6AAC9073}"/>
          </ac:picMkLst>
        </pc:picChg>
        <pc:picChg chg="add del mod">
          <ac:chgData name="왕 준수" userId="2da3bebcf6d157c6" providerId="LiveId" clId="{A60A04A4-C930-4A26-AFC9-E9B917B0B96A}" dt="2021-07-08T06:49:21.947" v="7129" actId="478"/>
          <ac:picMkLst>
            <pc:docMk/>
            <pc:sldMk cId="3459976097" sldId="322"/>
            <ac:picMk id="5" creationId="{BA807167-5334-4FAD-8FFA-8769AAC32E02}"/>
          </ac:picMkLst>
        </pc:picChg>
        <pc:picChg chg="add mod ord">
          <ac:chgData name="왕 준수" userId="2da3bebcf6d157c6" providerId="LiveId" clId="{A60A04A4-C930-4A26-AFC9-E9B917B0B96A}" dt="2021-07-17T07:42:06.124" v="10439" actId="167"/>
          <ac:picMkLst>
            <pc:docMk/>
            <pc:sldMk cId="3459976097" sldId="322"/>
            <ac:picMk id="5" creationId="{D2AB2F9B-60CE-470B-AC99-52FF6A9F87BD}"/>
          </ac:picMkLst>
        </pc:picChg>
        <pc:picChg chg="add mod">
          <ac:chgData name="왕 준수" userId="2da3bebcf6d157c6" providerId="LiveId" clId="{A60A04A4-C930-4A26-AFC9-E9B917B0B96A}" dt="2021-07-17T10:21:28.677" v="11057" actId="1076"/>
          <ac:picMkLst>
            <pc:docMk/>
            <pc:sldMk cId="3459976097" sldId="322"/>
            <ac:picMk id="8" creationId="{9F775026-FE10-4C4C-A51A-9797FEE59620}"/>
          </ac:picMkLst>
        </pc:picChg>
        <pc:picChg chg="add del mod ord">
          <ac:chgData name="왕 준수" userId="2da3bebcf6d157c6" providerId="LiveId" clId="{A60A04A4-C930-4A26-AFC9-E9B917B0B96A}" dt="2021-07-17T07:40:49.694" v="10430" actId="478"/>
          <ac:picMkLst>
            <pc:docMk/>
            <pc:sldMk cId="3459976097" sldId="322"/>
            <ac:picMk id="41" creationId="{2EBDB66C-0BC8-46FC-B182-9AD65D27A099}"/>
          </ac:picMkLst>
        </pc:picChg>
        <pc:cxnChg chg="mod">
          <ac:chgData name="왕 준수" userId="2da3bebcf6d157c6" providerId="LiveId" clId="{A60A04A4-C930-4A26-AFC9-E9B917B0B96A}" dt="2021-07-08T04:46:00.651" v="5986"/>
          <ac:cxnSpMkLst>
            <pc:docMk/>
            <pc:sldMk cId="3459976097" sldId="322"/>
            <ac:cxnSpMk id="18" creationId="{F3B018FB-A7B7-4CF0-BE38-3DB3224B37E3}"/>
          </ac:cxnSpMkLst>
        </pc:cxnChg>
        <pc:cxnChg chg="mod">
          <ac:chgData name="왕 준수" userId="2da3bebcf6d157c6" providerId="LiveId" clId="{A60A04A4-C930-4A26-AFC9-E9B917B0B96A}" dt="2021-07-17T08:19:45.208" v="10989" actId="14100"/>
          <ac:cxnSpMkLst>
            <pc:docMk/>
            <pc:sldMk cId="3459976097" sldId="322"/>
            <ac:cxnSpMk id="25" creationId="{165780FD-C8AC-4986-8834-A836D8C5A00B}"/>
          </ac:cxnSpMkLst>
        </pc:cxnChg>
        <pc:cxnChg chg="mod">
          <ac:chgData name="왕 준수" userId="2da3bebcf6d157c6" providerId="LiveId" clId="{A60A04A4-C930-4A26-AFC9-E9B917B0B96A}" dt="2021-07-17T07:42:37.693" v="10471" actId="14100"/>
          <ac:cxnSpMkLst>
            <pc:docMk/>
            <pc:sldMk cId="3459976097" sldId="322"/>
            <ac:cxnSpMk id="32" creationId="{2A19C771-A4B5-4C00-8F26-FCA9C71A092C}"/>
          </ac:cxnSpMkLst>
        </pc:cxnChg>
        <pc:cxnChg chg="mod">
          <ac:chgData name="왕 준수" userId="2da3bebcf6d157c6" providerId="LiveId" clId="{A60A04A4-C930-4A26-AFC9-E9B917B0B96A}" dt="2021-07-17T08:18:59.461" v="10981" actId="14100"/>
          <ac:cxnSpMkLst>
            <pc:docMk/>
            <pc:sldMk cId="3459976097" sldId="322"/>
            <ac:cxnSpMk id="34" creationId="{E5287CBA-CD0D-4F4A-B8A6-153D9DB9357D}"/>
          </ac:cxnSpMkLst>
        </pc:cxnChg>
      </pc:sldChg>
      <pc:sldChg chg="addSp delSp modSp add mod modTransition addAnim delAnim modAnim">
        <pc:chgData name="왕 준수" userId="2da3bebcf6d157c6" providerId="LiveId" clId="{A60A04A4-C930-4A26-AFC9-E9B917B0B96A}" dt="2021-07-17T10:29:47.570" v="11126"/>
        <pc:sldMkLst>
          <pc:docMk/>
          <pc:sldMk cId="4153038027" sldId="323"/>
        </pc:sldMkLst>
        <pc:spChg chg="add mod">
          <ac:chgData name="왕 준수" userId="2da3bebcf6d157c6" providerId="LiveId" clId="{A60A04A4-C930-4A26-AFC9-E9B917B0B96A}" dt="2021-07-08T05:38:27.933" v="6572" actId="164"/>
          <ac:spMkLst>
            <pc:docMk/>
            <pc:sldMk cId="4153038027" sldId="323"/>
            <ac:spMk id="5" creationId="{0897AF43-FDD7-480E-84A4-054DE1E080F3}"/>
          </ac:spMkLst>
        </pc:spChg>
        <pc:spChg chg="mod">
          <ac:chgData name="왕 준수" userId="2da3bebcf6d157c6" providerId="LiveId" clId="{A60A04A4-C930-4A26-AFC9-E9B917B0B96A}" dt="2021-07-09T00:30:05.489" v="10355" actId="20577"/>
          <ac:spMkLst>
            <pc:docMk/>
            <pc:sldMk cId="4153038027" sldId="323"/>
            <ac:spMk id="9" creationId="{3840D9F8-C0F8-4FC6-A19B-079BB5133044}"/>
          </ac:spMkLst>
        </pc:spChg>
        <pc:spChg chg="add mod">
          <ac:chgData name="왕 준수" userId="2da3bebcf6d157c6" providerId="LiveId" clId="{A60A04A4-C930-4A26-AFC9-E9B917B0B96A}" dt="2021-07-09T00:30:24.592" v="10388" actId="14100"/>
          <ac:spMkLst>
            <pc:docMk/>
            <pc:sldMk cId="4153038027" sldId="323"/>
            <ac:spMk id="13" creationId="{5525F608-A896-472C-B688-43E19F3E7C4A}"/>
          </ac:spMkLst>
        </pc:spChg>
        <pc:spChg chg="del">
          <ac:chgData name="왕 준수" userId="2da3bebcf6d157c6" providerId="LiveId" clId="{A60A04A4-C930-4A26-AFC9-E9B917B0B96A}" dt="2021-07-07T08:17:13.433" v="1510" actId="478"/>
          <ac:spMkLst>
            <pc:docMk/>
            <pc:sldMk cId="4153038027" sldId="323"/>
            <ac:spMk id="17" creationId="{00000000-0000-0000-0000-000000000000}"/>
          </ac:spMkLst>
        </pc:spChg>
        <pc:spChg chg="mod">
          <ac:chgData name="왕 준수" userId="2da3bebcf6d157c6" providerId="LiveId" clId="{A60A04A4-C930-4A26-AFC9-E9B917B0B96A}" dt="2021-07-08T05:31:12.636" v="6121"/>
          <ac:spMkLst>
            <pc:docMk/>
            <pc:sldMk cId="4153038027" sldId="323"/>
            <ac:spMk id="17" creationId="{86E30298-5959-459F-926B-58EF39BB0E45}"/>
          </ac:spMkLst>
        </pc:spChg>
        <pc:spChg chg="mod">
          <ac:chgData name="왕 준수" userId="2da3bebcf6d157c6" providerId="LiveId" clId="{A60A04A4-C930-4A26-AFC9-E9B917B0B96A}" dt="2021-07-08T05:31:12.636" v="6121"/>
          <ac:spMkLst>
            <pc:docMk/>
            <pc:sldMk cId="4153038027" sldId="323"/>
            <ac:spMk id="18" creationId="{76BC5367-EC83-4C0A-A507-F74EE46A827C}"/>
          </ac:spMkLst>
        </pc:spChg>
        <pc:spChg chg="mod">
          <ac:chgData name="왕 준수" userId="2da3bebcf6d157c6" providerId="LiveId" clId="{A60A04A4-C930-4A26-AFC9-E9B917B0B96A}" dt="2021-07-08T05:32:19.297" v="6300" actId="14100"/>
          <ac:spMkLst>
            <pc:docMk/>
            <pc:sldMk cId="4153038027" sldId="323"/>
            <ac:spMk id="25" creationId="{6141E606-DDE5-426A-8867-A7E489BD3489}"/>
          </ac:spMkLst>
        </pc:spChg>
        <pc:spChg chg="mod">
          <ac:chgData name="왕 준수" userId="2da3bebcf6d157c6" providerId="LiveId" clId="{A60A04A4-C930-4A26-AFC9-E9B917B0B96A}" dt="2021-07-17T08:05:40.402" v="10934" actId="207"/>
          <ac:spMkLst>
            <pc:docMk/>
            <pc:sldMk cId="4153038027" sldId="323"/>
            <ac:spMk id="26" creationId="{A7E555D8-C981-4427-AFC7-04E076B59CA0}"/>
          </ac:spMkLst>
        </pc:spChg>
        <pc:spChg chg="add del mod">
          <ac:chgData name="왕 준수" userId="2da3bebcf6d157c6" providerId="LiveId" clId="{A60A04A4-C930-4A26-AFC9-E9B917B0B96A}" dt="2021-07-08T05:33:42.185" v="6306" actId="478"/>
          <ac:spMkLst>
            <pc:docMk/>
            <pc:sldMk cId="4153038027" sldId="323"/>
            <ac:spMk id="28" creationId="{567FD23C-DDEA-4CC7-8D4B-18911C14CDFE}"/>
          </ac:spMkLst>
        </pc:spChg>
        <pc:spChg chg="add mod">
          <ac:chgData name="왕 준수" userId="2da3bebcf6d157c6" providerId="LiveId" clId="{A60A04A4-C930-4A26-AFC9-E9B917B0B96A}" dt="2021-07-17T08:05:37.962" v="10933" actId="207"/>
          <ac:spMkLst>
            <pc:docMk/>
            <pc:sldMk cId="4153038027" sldId="323"/>
            <ac:spMk id="30" creationId="{6C69E655-9EDA-4AAA-BD2F-6B410391B19B}"/>
          </ac:spMkLst>
        </pc:spChg>
        <pc:spChg chg="mod">
          <ac:chgData name="왕 준수" userId="2da3bebcf6d157c6" providerId="LiveId" clId="{A60A04A4-C930-4A26-AFC9-E9B917B0B96A}" dt="2021-07-17T10:27:50.142" v="11105" actId="14100"/>
          <ac:spMkLst>
            <pc:docMk/>
            <pc:sldMk cId="4153038027" sldId="323"/>
            <ac:spMk id="32" creationId="{6F8ABA76-BD93-4A95-99FD-2FD82FDEFE62}"/>
          </ac:spMkLst>
        </pc:spChg>
        <pc:spChg chg="mod">
          <ac:chgData name="왕 준수" userId="2da3bebcf6d157c6" providerId="LiveId" clId="{A60A04A4-C930-4A26-AFC9-E9B917B0B96A}" dt="2021-07-17T10:29:02.997" v="11120" actId="14100"/>
          <ac:spMkLst>
            <pc:docMk/>
            <pc:sldMk cId="4153038027" sldId="323"/>
            <ac:spMk id="33" creationId="{3747E89A-3FE8-4925-BA1A-5B667687EF93}"/>
          </ac:spMkLst>
        </pc:spChg>
        <pc:spChg chg="mod">
          <ac:chgData name="왕 준수" userId="2da3bebcf6d157c6" providerId="LiveId" clId="{A60A04A4-C930-4A26-AFC9-E9B917B0B96A}" dt="2021-07-08T05:42:03.093" v="6613"/>
          <ac:spMkLst>
            <pc:docMk/>
            <pc:sldMk cId="4153038027" sldId="323"/>
            <ac:spMk id="36" creationId="{4F9519E1-6376-4AB0-B108-4D50ECECDC2D}"/>
          </ac:spMkLst>
        </pc:spChg>
        <pc:spChg chg="mod">
          <ac:chgData name="왕 준수" userId="2da3bebcf6d157c6" providerId="LiveId" clId="{A60A04A4-C930-4A26-AFC9-E9B917B0B96A}" dt="2021-07-08T05:42:03.093" v="6613"/>
          <ac:spMkLst>
            <pc:docMk/>
            <pc:sldMk cId="4153038027" sldId="323"/>
            <ac:spMk id="37" creationId="{F27D915C-A667-4E7F-8E7B-452E24E0D6D7}"/>
          </ac:spMkLst>
        </pc:spChg>
        <pc:spChg chg="mod">
          <ac:chgData name="왕 준수" userId="2da3bebcf6d157c6" providerId="LiveId" clId="{A60A04A4-C930-4A26-AFC9-E9B917B0B96A}" dt="2021-07-08T05:42:25.565" v="6634"/>
          <ac:spMkLst>
            <pc:docMk/>
            <pc:sldMk cId="4153038027" sldId="323"/>
            <ac:spMk id="40" creationId="{FAA39D46-C1AD-4247-BA17-12F6DFB6CD43}"/>
          </ac:spMkLst>
        </pc:spChg>
        <pc:spChg chg="del mod">
          <ac:chgData name="왕 준수" userId="2da3bebcf6d157c6" providerId="LiveId" clId="{A60A04A4-C930-4A26-AFC9-E9B917B0B96A}" dt="2021-07-08T05:42:33.450" v="6638" actId="478"/>
          <ac:spMkLst>
            <pc:docMk/>
            <pc:sldMk cId="4153038027" sldId="323"/>
            <ac:spMk id="42" creationId="{F856B476-9B49-4CE1-91E9-74C5EA4C4A78}"/>
          </ac:spMkLst>
        </pc:spChg>
        <pc:spChg chg="add mod">
          <ac:chgData name="왕 준수" userId="2da3bebcf6d157c6" providerId="LiveId" clId="{A60A04A4-C930-4A26-AFC9-E9B917B0B96A}" dt="2021-07-17T08:05:22.786" v="10929" actId="207"/>
          <ac:spMkLst>
            <pc:docMk/>
            <pc:sldMk cId="4153038027" sldId="323"/>
            <ac:spMk id="43" creationId="{0E805CB7-D352-45FD-8055-28408518BF08}"/>
          </ac:spMkLst>
        </pc:spChg>
        <pc:grpChg chg="add mod">
          <ac:chgData name="왕 준수" userId="2da3bebcf6d157c6" providerId="LiveId" clId="{A60A04A4-C930-4A26-AFC9-E9B917B0B96A}" dt="2021-07-17T10:28:09.817" v="11115" actId="1035"/>
          <ac:grpSpMkLst>
            <pc:docMk/>
            <pc:sldMk cId="4153038027" sldId="323"/>
            <ac:grpSpMk id="8" creationId="{8DD21E70-AC35-4127-B9A1-809F93BEF101}"/>
          </ac:grpSpMkLst>
        </pc:grpChg>
        <pc:grpChg chg="add del mod">
          <ac:chgData name="왕 준수" userId="2da3bebcf6d157c6" providerId="LiveId" clId="{A60A04A4-C930-4A26-AFC9-E9B917B0B96A}" dt="2021-07-08T05:31:16.172" v="6124"/>
          <ac:grpSpMkLst>
            <pc:docMk/>
            <pc:sldMk cId="4153038027" sldId="323"/>
            <ac:grpSpMk id="16" creationId="{EFBCD219-043D-4874-9C8B-455D06598CD6}"/>
          </ac:grpSpMkLst>
        </pc:grpChg>
        <pc:grpChg chg="add mod">
          <ac:chgData name="왕 준수" userId="2da3bebcf6d157c6" providerId="LiveId" clId="{A60A04A4-C930-4A26-AFC9-E9B917B0B96A}" dt="2021-07-17T10:27:16.686" v="11098" actId="1037"/>
          <ac:grpSpMkLst>
            <pc:docMk/>
            <pc:sldMk cId="4153038027" sldId="323"/>
            <ac:grpSpMk id="24" creationId="{A613EC30-929C-45FD-82FB-7CFBF9E16D4A}"/>
          </ac:grpSpMkLst>
        </pc:grpChg>
        <pc:grpChg chg="add mod">
          <ac:chgData name="왕 준수" userId="2da3bebcf6d157c6" providerId="LiveId" clId="{A60A04A4-C930-4A26-AFC9-E9B917B0B96A}" dt="2021-07-08T05:40:54.642" v="6599" actId="14100"/>
          <ac:grpSpMkLst>
            <pc:docMk/>
            <pc:sldMk cId="4153038027" sldId="323"/>
            <ac:grpSpMk id="31" creationId="{01238D7F-9161-475F-8301-A01756B5B9A8}"/>
          </ac:grpSpMkLst>
        </pc:grpChg>
        <pc:grpChg chg="add del mod">
          <ac:chgData name="왕 준수" userId="2da3bebcf6d157c6" providerId="LiveId" clId="{A60A04A4-C930-4A26-AFC9-E9B917B0B96A}" dt="2021-07-08T05:42:07.851" v="6616" actId="478"/>
          <ac:grpSpMkLst>
            <pc:docMk/>
            <pc:sldMk cId="4153038027" sldId="323"/>
            <ac:grpSpMk id="35" creationId="{FB20D389-3BA9-4C99-83F7-06A529020B41}"/>
          </ac:grpSpMkLst>
        </pc:grpChg>
        <pc:grpChg chg="add mod">
          <ac:chgData name="왕 준수" userId="2da3bebcf6d157c6" providerId="LiveId" clId="{A60A04A4-C930-4A26-AFC9-E9B917B0B96A}" dt="2021-07-08T05:43:44.158" v="6721" actId="164"/>
          <ac:grpSpMkLst>
            <pc:docMk/>
            <pc:sldMk cId="4153038027" sldId="323"/>
            <ac:grpSpMk id="39" creationId="{21DFA30C-B0E9-4715-B807-3045A9662E02}"/>
          </ac:grpSpMkLst>
        </pc:grpChg>
        <pc:grpChg chg="add mod ord">
          <ac:chgData name="왕 준수" userId="2da3bebcf6d157c6" providerId="LiveId" clId="{A60A04A4-C930-4A26-AFC9-E9B917B0B96A}" dt="2021-07-17T10:29:25.937" v="11124" actId="14100"/>
          <ac:grpSpMkLst>
            <pc:docMk/>
            <pc:sldMk cId="4153038027" sldId="323"/>
            <ac:grpSpMk id="44" creationId="{C4672F01-326C-43DD-B15D-0FA209EDC2B4}"/>
          </ac:grpSpMkLst>
        </pc:grpChg>
        <pc:picChg chg="add del mod">
          <ac:chgData name="왕 준수" userId="2da3bebcf6d157c6" providerId="LiveId" clId="{A60A04A4-C930-4A26-AFC9-E9B917B0B96A}" dt="2021-07-17T10:26:51.861" v="11084" actId="478"/>
          <ac:picMkLst>
            <pc:docMk/>
            <pc:sldMk cId="4153038027" sldId="323"/>
            <ac:picMk id="4" creationId="{E45A21A0-3903-45A8-A28D-DC2DA6C76864}"/>
          </ac:picMkLst>
        </pc:picChg>
        <pc:picChg chg="add mod ord">
          <ac:chgData name="왕 준수" userId="2da3bebcf6d157c6" providerId="LiveId" clId="{A60A04A4-C930-4A26-AFC9-E9B917B0B96A}" dt="2021-07-17T10:27:01.454" v="11088" actId="167"/>
          <ac:picMkLst>
            <pc:docMk/>
            <pc:sldMk cId="4153038027" sldId="323"/>
            <ac:picMk id="6" creationId="{0722C656-9295-4354-BFF5-7D685B52EB04}"/>
          </ac:picMkLst>
        </pc:picChg>
        <pc:picChg chg="add mod">
          <ac:chgData name="왕 준수" userId="2da3bebcf6d157c6" providerId="LiveId" clId="{A60A04A4-C930-4A26-AFC9-E9B917B0B96A}" dt="2021-07-17T10:29:10.990" v="11122" actId="14100"/>
          <ac:picMkLst>
            <pc:docMk/>
            <pc:sldMk cId="4153038027" sldId="323"/>
            <ac:picMk id="10" creationId="{E31D714A-D994-4F38-AFE5-44F31C2E7E70}"/>
          </ac:picMkLst>
        </pc:picChg>
        <pc:picChg chg="add del mod">
          <ac:chgData name="왕 준수" userId="2da3bebcf6d157c6" providerId="LiveId" clId="{A60A04A4-C930-4A26-AFC9-E9B917B0B96A}" dt="2021-07-17T10:27:57.406" v="11109" actId="478"/>
          <ac:picMkLst>
            <pc:docMk/>
            <pc:sldMk cId="4153038027" sldId="323"/>
            <ac:picMk id="11" creationId="{7B42C7FE-2708-4724-8ACC-363E0FCDD565}"/>
          </ac:picMkLst>
        </pc:picChg>
        <pc:cxnChg chg="mod">
          <ac:chgData name="왕 준수" userId="2da3bebcf6d157c6" providerId="LiveId" clId="{A60A04A4-C930-4A26-AFC9-E9B917B0B96A}" dt="2021-07-08T05:31:12.636" v="6121"/>
          <ac:cxnSpMkLst>
            <pc:docMk/>
            <pc:sldMk cId="4153038027" sldId="323"/>
            <ac:cxnSpMk id="23" creationId="{9E88FFA4-E0C6-479F-89E6-2AE4CE490F35}"/>
          </ac:cxnSpMkLst>
        </pc:cxnChg>
        <pc:cxnChg chg="mod">
          <ac:chgData name="왕 준수" userId="2da3bebcf6d157c6" providerId="LiveId" clId="{A60A04A4-C930-4A26-AFC9-E9B917B0B96A}" dt="2021-07-08T05:34:27.133" v="6328" actId="14861"/>
          <ac:cxnSpMkLst>
            <pc:docMk/>
            <pc:sldMk cId="4153038027" sldId="323"/>
            <ac:cxnSpMk id="27" creationId="{38609A31-EF9A-4ACE-AA76-B50F42EF39A6}"/>
          </ac:cxnSpMkLst>
        </pc:cxnChg>
        <pc:cxnChg chg="add mod">
          <ac:chgData name="왕 준수" userId="2da3bebcf6d157c6" providerId="LiveId" clId="{A60A04A4-C930-4A26-AFC9-E9B917B0B96A}" dt="2021-07-08T05:38:27.933" v="6572" actId="164"/>
          <ac:cxnSpMkLst>
            <pc:docMk/>
            <pc:sldMk cId="4153038027" sldId="323"/>
            <ac:cxnSpMk id="29" creationId="{BADC2AD3-DFB8-4A9D-80CB-55B6DFE70267}"/>
          </ac:cxnSpMkLst>
        </pc:cxnChg>
        <pc:cxnChg chg="mod">
          <ac:chgData name="왕 준수" userId="2da3bebcf6d157c6" providerId="LiveId" clId="{A60A04A4-C930-4A26-AFC9-E9B917B0B96A}" dt="2021-07-17T10:27:51.619" v="11107" actId="1035"/>
          <ac:cxnSpMkLst>
            <pc:docMk/>
            <pc:sldMk cId="4153038027" sldId="323"/>
            <ac:cxnSpMk id="34" creationId="{F1A286F7-1CFA-4FDE-94A9-B4177E79C2E0}"/>
          </ac:cxnSpMkLst>
        </pc:cxnChg>
        <pc:cxnChg chg="mod">
          <ac:chgData name="왕 준수" userId="2da3bebcf6d157c6" providerId="LiveId" clId="{A60A04A4-C930-4A26-AFC9-E9B917B0B96A}" dt="2021-07-08T05:42:03.093" v="6613"/>
          <ac:cxnSpMkLst>
            <pc:docMk/>
            <pc:sldMk cId="4153038027" sldId="323"/>
            <ac:cxnSpMk id="38" creationId="{C0472664-029E-4395-99EE-ECBD30D1DE8F}"/>
          </ac:cxnSpMkLst>
        </pc:cxnChg>
        <pc:cxnChg chg="mod">
          <ac:chgData name="왕 준수" userId="2da3bebcf6d157c6" providerId="LiveId" clId="{A60A04A4-C930-4A26-AFC9-E9B917B0B96A}" dt="2021-07-08T05:42:25.565" v="6634"/>
          <ac:cxnSpMkLst>
            <pc:docMk/>
            <pc:sldMk cId="4153038027" sldId="323"/>
            <ac:cxnSpMk id="41" creationId="{7CBAE79C-0367-4BEA-B088-BC3E67012EF4}"/>
          </ac:cxnSpMkLst>
        </pc:cxnChg>
      </pc:sldChg>
      <pc:sldChg chg="addSp delSp modSp add del mod modTransition">
        <pc:chgData name="왕 준수" userId="2da3bebcf6d157c6" providerId="LiveId" clId="{A60A04A4-C930-4A26-AFC9-E9B917B0B96A}" dt="2021-07-08T07:23:37.512" v="7377" actId="47"/>
        <pc:sldMkLst>
          <pc:docMk/>
          <pc:sldMk cId="4100505830" sldId="324"/>
        </pc:sldMkLst>
        <pc:spChg chg="add mod">
          <ac:chgData name="왕 준수" userId="2da3bebcf6d157c6" providerId="LiveId" clId="{A60A04A4-C930-4A26-AFC9-E9B917B0B96A}" dt="2021-07-07T08:17:10.774" v="1509"/>
          <ac:spMkLst>
            <pc:docMk/>
            <pc:sldMk cId="4100505830" sldId="324"/>
            <ac:spMk id="13" creationId="{2DE73CEA-C9FB-47DF-831F-1E365619BD8B}"/>
          </ac:spMkLst>
        </pc:spChg>
        <pc:spChg chg="del">
          <ac:chgData name="왕 준수" userId="2da3bebcf6d157c6" providerId="LiveId" clId="{A60A04A4-C930-4A26-AFC9-E9B917B0B96A}" dt="2021-07-07T08:17:10.632" v="1508" actId="478"/>
          <ac:spMkLst>
            <pc:docMk/>
            <pc:sldMk cId="4100505830" sldId="324"/>
            <ac:spMk id="17" creationId="{00000000-0000-0000-0000-000000000000}"/>
          </ac:spMkLst>
        </pc:spChg>
      </pc:sldChg>
      <pc:sldChg chg="modSp add del mod modTransition">
        <pc:chgData name="왕 준수" userId="2da3bebcf6d157c6" providerId="LiveId" clId="{A60A04A4-C930-4A26-AFC9-E9B917B0B96A}" dt="2021-07-08T07:23:38.377" v="7378" actId="47"/>
        <pc:sldMkLst>
          <pc:docMk/>
          <pc:sldMk cId="3679100499" sldId="325"/>
        </pc:sldMkLst>
        <pc:spChg chg="mod">
          <ac:chgData name="왕 준수" userId="2da3bebcf6d157c6" providerId="LiveId" clId="{A60A04A4-C930-4A26-AFC9-E9B917B0B96A}" dt="2021-07-07T08:17:06.560" v="1507" actId="14100"/>
          <ac:spMkLst>
            <pc:docMk/>
            <pc:sldMk cId="3679100499" sldId="325"/>
            <ac:spMk id="17" creationId="{00000000-0000-0000-0000-000000000000}"/>
          </ac:spMkLst>
        </pc:spChg>
      </pc:sldChg>
      <pc:sldChg chg="addSp delSp modSp add mod modTransition setBg">
        <pc:chgData name="왕 준수" userId="2da3bebcf6d157c6" providerId="LiveId" clId="{A60A04A4-C930-4A26-AFC9-E9B917B0B96A}" dt="2021-07-07T10:47:12.512" v="4273" actId="2085"/>
        <pc:sldMkLst>
          <pc:docMk/>
          <pc:sldMk cId="1626174011" sldId="326"/>
        </pc:sldMkLst>
        <pc:spChg chg="mod">
          <ac:chgData name="왕 준수" userId="2da3bebcf6d157c6" providerId="LiveId" clId="{A60A04A4-C930-4A26-AFC9-E9B917B0B96A}" dt="2021-07-07T10:47:12.512" v="4273" actId="2085"/>
          <ac:spMkLst>
            <pc:docMk/>
            <pc:sldMk cId="1626174011" sldId="326"/>
            <ac:spMk id="2" creationId="{83B2609C-7018-43C7-AC1E-7574677F098C}"/>
          </ac:spMkLst>
        </pc:spChg>
        <pc:spChg chg="add del mod">
          <ac:chgData name="왕 준수" userId="2da3bebcf6d157c6" providerId="LiveId" clId="{A60A04A4-C930-4A26-AFC9-E9B917B0B96A}" dt="2021-07-07T08:20:27.489" v="1552" actId="478"/>
          <ac:spMkLst>
            <pc:docMk/>
            <pc:sldMk cId="1626174011" sldId="326"/>
            <ac:spMk id="3" creationId="{44F8D704-F68E-4EBE-973E-CF20406DDC79}"/>
          </ac:spMkLst>
        </pc:spChg>
        <pc:spChg chg="mod">
          <ac:chgData name="왕 준수" userId="2da3bebcf6d157c6" providerId="LiveId" clId="{A60A04A4-C930-4A26-AFC9-E9B917B0B96A}" dt="2021-07-07T08:20:41.712" v="1556" actId="14100"/>
          <ac:spMkLst>
            <pc:docMk/>
            <pc:sldMk cId="1626174011" sldId="326"/>
            <ac:spMk id="4" creationId="{6CCB6784-3FE7-4CD2-9223-3067EBB74E0B}"/>
          </ac:spMkLst>
        </pc:spChg>
        <pc:spChg chg="add mod">
          <ac:chgData name="왕 준수" userId="2da3bebcf6d157c6" providerId="LiveId" clId="{A60A04A4-C930-4A26-AFC9-E9B917B0B96A}" dt="2021-07-07T08:21:05.375" v="1585" actId="1076"/>
          <ac:spMkLst>
            <pc:docMk/>
            <pc:sldMk cId="1626174011" sldId="326"/>
            <ac:spMk id="5" creationId="{46A8ECBB-61ED-45BA-8A66-A70D23074AFA}"/>
          </ac:spMkLst>
        </pc:spChg>
        <pc:spChg chg="del mod">
          <ac:chgData name="왕 준수" userId="2da3bebcf6d157c6" providerId="LiveId" clId="{A60A04A4-C930-4A26-AFC9-E9B917B0B96A}" dt="2021-07-07T08:20:29.049" v="1553" actId="478"/>
          <ac:spMkLst>
            <pc:docMk/>
            <pc:sldMk cId="1626174011" sldId="326"/>
            <ac:spMk id="7" creationId="{DD711DD8-4694-4FC9-AF85-313FE62D92DA}"/>
          </ac:spMkLst>
        </pc:spChg>
        <pc:spChg chg="del">
          <ac:chgData name="왕 준수" userId="2da3bebcf6d157c6" providerId="LiveId" clId="{A60A04A4-C930-4A26-AFC9-E9B917B0B96A}" dt="2021-07-07T08:19:03.848" v="1522" actId="478"/>
          <ac:spMkLst>
            <pc:docMk/>
            <pc:sldMk cId="1626174011" sldId="326"/>
            <ac:spMk id="14" creationId="{137E1845-55A3-4DF1-9C23-06C03A9541AE}"/>
          </ac:spMkLst>
        </pc:spChg>
        <pc:picChg chg="mod">
          <ac:chgData name="왕 준수" userId="2da3bebcf6d157c6" providerId="LiveId" clId="{A60A04A4-C930-4A26-AFC9-E9B917B0B96A}" dt="2021-07-07T08:21:09.575" v="1588" actId="1076"/>
          <ac:picMkLst>
            <pc:docMk/>
            <pc:sldMk cId="1626174011" sldId="326"/>
            <ac:picMk id="15" creationId="{5C54EBEE-13E6-40CE-8E0E-02B74A9B1315}"/>
          </ac:picMkLst>
        </pc:picChg>
      </pc:sldChg>
      <pc:sldChg chg="add del">
        <pc:chgData name="왕 준수" userId="2da3bebcf6d157c6" providerId="LiveId" clId="{A60A04A4-C930-4A26-AFC9-E9B917B0B96A}" dt="2021-07-07T10:13:13.941" v="4144"/>
        <pc:sldMkLst>
          <pc:docMk/>
          <pc:sldMk cId="1354935412" sldId="327"/>
        </pc:sldMkLst>
      </pc:sldChg>
      <pc:sldChg chg="addSp delSp modSp add mod ord">
        <pc:chgData name="왕 준수" userId="2da3bebcf6d157c6" providerId="LiveId" clId="{A60A04A4-C930-4A26-AFC9-E9B917B0B96A}" dt="2021-07-08T08:44:40.486" v="8818"/>
        <pc:sldMkLst>
          <pc:docMk/>
          <pc:sldMk cId="3428525473" sldId="327"/>
        </pc:sldMkLst>
        <pc:spChg chg="add del mod">
          <ac:chgData name="왕 준수" userId="2da3bebcf6d157c6" providerId="LiveId" clId="{A60A04A4-C930-4A26-AFC9-E9B917B0B96A}" dt="2021-07-08T07:28:46.301" v="7402" actId="478"/>
          <ac:spMkLst>
            <pc:docMk/>
            <pc:sldMk cId="3428525473" sldId="327"/>
            <ac:spMk id="4" creationId="{273017AC-2440-4254-B04C-03C9D3B4B32A}"/>
          </ac:spMkLst>
        </pc:spChg>
        <pc:spChg chg="add del mod">
          <ac:chgData name="왕 준수" userId="2da3bebcf6d157c6" providerId="LiveId" clId="{A60A04A4-C930-4A26-AFC9-E9B917B0B96A}" dt="2021-07-08T07:35:09.757" v="7609" actId="478"/>
          <ac:spMkLst>
            <pc:docMk/>
            <pc:sldMk cId="3428525473" sldId="327"/>
            <ac:spMk id="5" creationId="{FE2798F6-B88C-4C37-81D5-7EC032D318C8}"/>
          </ac:spMkLst>
        </pc:spChg>
        <pc:spChg chg="add mod">
          <ac:chgData name="왕 준수" userId="2da3bebcf6d157c6" providerId="LiveId" clId="{A60A04A4-C930-4A26-AFC9-E9B917B0B96A}" dt="2021-07-08T07:46:49.057" v="7778" actId="2711"/>
          <ac:spMkLst>
            <pc:docMk/>
            <pc:sldMk cId="3428525473" sldId="327"/>
            <ac:spMk id="10" creationId="{B380DB00-A8ED-4320-B497-F7452A0A9AEE}"/>
          </ac:spMkLst>
        </pc:spChg>
        <pc:spChg chg="add del mod">
          <ac:chgData name="왕 준수" userId="2da3bebcf6d157c6" providerId="LiveId" clId="{A60A04A4-C930-4A26-AFC9-E9B917B0B96A}" dt="2021-07-08T07:30:59.524" v="7475" actId="478"/>
          <ac:spMkLst>
            <pc:docMk/>
            <pc:sldMk cId="3428525473" sldId="327"/>
            <ac:spMk id="11" creationId="{E4FB4063-221D-4AAD-89CE-010B1CB489F7}"/>
          </ac:spMkLst>
        </pc:spChg>
        <pc:spChg chg="del">
          <ac:chgData name="왕 준수" userId="2da3bebcf6d157c6" providerId="LiveId" clId="{A60A04A4-C930-4A26-AFC9-E9B917B0B96A}" dt="2021-07-07T10:13:36.537" v="4154" actId="478"/>
          <ac:spMkLst>
            <pc:docMk/>
            <pc:sldMk cId="3428525473" sldId="327"/>
            <ac:spMk id="13" creationId="{156F79BA-3A49-4748-81E9-541A1FBF2685}"/>
          </ac:spMkLst>
        </pc:spChg>
        <pc:spChg chg="add del mod">
          <ac:chgData name="왕 준수" userId="2da3bebcf6d157c6" providerId="LiveId" clId="{A60A04A4-C930-4A26-AFC9-E9B917B0B96A}" dt="2021-07-08T07:31:26.028" v="7502" actId="478"/>
          <ac:spMkLst>
            <pc:docMk/>
            <pc:sldMk cId="3428525473" sldId="327"/>
            <ac:spMk id="13" creationId="{AAA19341-6579-4679-ADDA-FC8073B78999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16" creationId="{5AC68175-1682-424D-9A02-CFD0ECBD10DC}"/>
          </ac:spMkLst>
        </pc:spChg>
        <pc:spChg chg="add del mod">
          <ac:chgData name="왕 준수" userId="2da3bebcf6d157c6" providerId="LiveId" clId="{A60A04A4-C930-4A26-AFC9-E9B917B0B96A}" dt="2021-07-08T07:31:44.269" v="7535" actId="478"/>
          <ac:spMkLst>
            <pc:docMk/>
            <pc:sldMk cId="3428525473" sldId="327"/>
            <ac:spMk id="16" creationId="{F351120A-3135-4B79-9709-48B3D25D1E88}"/>
          </ac:spMkLst>
        </pc:spChg>
        <pc:spChg chg="mod">
          <ac:chgData name="왕 준수" userId="2da3bebcf6d157c6" providerId="LiveId" clId="{A60A04A4-C930-4A26-AFC9-E9B917B0B96A}" dt="2021-07-07T10:13:27.170" v="4152" actId="14100"/>
          <ac:spMkLst>
            <pc:docMk/>
            <pc:sldMk cId="3428525473" sldId="327"/>
            <ac:spMk id="17" creationId="{00000000-0000-0000-0000-000000000000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18" creationId="{49625A92-AF58-4C2C-A074-EB76CFD27FA8}"/>
          </ac:spMkLst>
        </pc:spChg>
        <pc:spChg chg="add del mod">
          <ac:chgData name="왕 준수" userId="2da3bebcf6d157c6" providerId="LiveId" clId="{A60A04A4-C930-4A26-AFC9-E9B917B0B96A}" dt="2021-07-08T07:31:10.925" v="7479" actId="478"/>
          <ac:spMkLst>
            <pc:docMk/>
            <pc:sldMk cId="3428525473" sldId="327"/>
            <ac:spMk id="18" creationId="{FB6D66A8-03E5-44D7-B99F-636AF7F957A1}"/>
          </ac:spMkLst>
        </pc:spChg>
        <pc:spChg chg="add del mod">
          <ac:chgData name="왕 준수" userId="2da3bebcf6d157c6" providerId="LiveId" clId="{A60A04A4-C930-4A26-AFC9-E9B917B0B96A}" dt="2021-07-08T07:35:07.260" v="7606" actId="478"/>
          <ac:spMkLst>
            <pc:docMk/>
            <pc:sldMk cId="3428525473" sldId="327"/>
            <ac:spMk id="19" creationId="{2E9CF3F0-2653-495C-BD8C-E6E715E42A86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19" creationId="{825A19E8-910D-4A88-8E33-C18AE08ADC54}"/>
          </ac:spMkLst>
        </pc:spChg>
        <pc:spChg chg="add del mod">
          <ac:chgData name="왕 준수" userId="2da3bebcf6d157c6" providerId="LiveId" clId="{A60A04A4-C930-4A26-AFC9-E9B917B0B96A}" dt="2021-07-08T07:35:09.133" v="7608" actId="478"/>
          <ac:spMkLst>
            <pc:docMk/>
            <pc:sldMk cId="3428525473" sldId="327"/>
            <ac:spMk id="20" creationId="{0DA8D7FA-B627-49E7-8698-147E6F8041FF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20" creationId="{4BA1A78C-2AC6-4292-AF0F-B69A5DF4B7EC}"/>
          </ac:spMkLst>
        </pc:spChg>
        <pc:spChg chg="add del mod">
          <ac:chgData name="왕 준수" userId="2da3bebcf6d157c6" providerId="LiveId" clId="{A60A04A4-C930-4A26-AFC9-E9B917B0B96A}" dt="2021-07-08T07:40:54.517" v="7696" actId="478"/>
          <ac:spMkLst>
            <pc:docMk/>
            <pc:sldMk cId="3428525473" sldId="327"/>
            <ac:spMk id="21" creationId="{738279E5-F5F6-4240-93A6-F58BC6EAB41D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21" creationId="{DFF84834-78F9-46C9-B368-85DC562CAB07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22" creationId="{3BEFA21B-82E3-4A5B-A471-A986A45784A4}"/>
          </ac:spMkLst>
        </pc:spChg>
        <pc:spChg chg="add mod">
          <ac:chgData name="왕 준수" userId="2da3bebcf6d157c6" providerId="LiveId" clId="{A60A04A4-C930-4A26-AFC9-E9B917B0B96A}" dt="2021-07-08T08:04:50.760" v="7779" actId="1076"/>
          <ac:spMkLst>
            <pc:docMk/>
            <pc:sldMk cId="3428525473" sldId="327"/>
            <ac:spMk id="22" creationId="{C081CDC6-8863-4DDD-B49F-407D0A5200EE}"/>
          </ac:spMkLst>
        </pc:spChg>
        <pc:spChg chg="del">
          <ac:chgData name="왕 준수" userId="2da3bebcf6d157c6" providerId="LiveId" clId="{A60A04A4-C930-4A26-AFC9-E9B917B0B96A}" dt="2021-07-07T10:13:36.537" v="4154" actId="478"/>
          <ac:spMkLst>
            <pc:docMk/>
            <pc:sldMk cId="3428525473" sldId="327"/>
            <ac:spMk id="23" creationId="{54771D41-D4D1-4B5F-B006-BD4A35A3324C}"/>
          </ac:spMkLst>
        </pc:spChg>
        <pc:spChg chg="add mod">
          <ac:chgData name="왕 준수" userId="2da3bebcf6d157c6" providerId="LiveId" clId="{A60A04A4-C930-4A26-AFC9-E9B917B0B96A}" dt="2021-07-08T08:04:54.191" v="7782" actId="1076"/>
          <ac:spMkLst>
            <pc:docMk/>
            <pc:sldMk cId="3428525473" sldId="327"/>
            <ac:spMk id="23" creationId="{CCF47014-1B0F-4D04-AB10-02782C6B7849}"/>
          </ac:spMkLst>
        </pc:spChg>
        <pc:spChg chg="add mod">
          <ac:chgData name="왕 준수" userId="2da3bebcf6d157c6" providerId="LiveId" clId="{A60A04A4-C930-4A26-AFC9-E9B917B0B96A}" dt="2021-07-08T08:04:57.016" v="7784" actId="1076"/>
          <ac:spMkLst>
            <pc:docMk/>
            <pc:sldMk cId="3428525473" sldId="327"/>
            <ac:spMk id="24" creationId="{8BD04273-1B7B-460C-93B3-C4ECA3C69DDE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24" creationId="{D08DC8CC-0F5F-4904-847E-064037ECF6FB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25" creationId="{3A8DDD9D-05DB-4809-A409-87EE18DC8CB9}"/>
          </ac:spMkLst>
        </pc:spChg>
        <pc:spChg chg="add mod">
          <ac:chgData name="왕 준수" userId="2da3bebcf6d157c6" providerId="LiveId" clId="{A60A04A4-C930-4A26-AFC9-E9B917B0B96A}" dt="2021-07-08T08:04:53.136" v="7781" actId="1076"/>
          <ac:spMkLst>
            <pc:docMk/>
            <pc:sldMk cId="3428525473" sldId="327"/>
            <ac:spMk id="25" creationId="{AEF14D59-9496-40B0-A5FE-A9EC5A8AF925}"/>
          </ac:spMkLst>
        </pc:spChg>
        <pc:spChg chg="add mod">
          <ac:chgData name="왕 준수" userId="2da3bebcf6d157c6" providerId="LiveId" clId="{A60A04A4-C930-4A26-AFC9-E9B917B0B96A}" dt="2021-07-08T07:46:43.953" v="7776" actId="2711"/>
          <ac:spMkLst>
            <pc:docMk/>
            <pc:sldMk cId="3428525473" sldId="327"/>
            <ac:spMk id="26" creationId="{74667E08-A93F-4E11-B27A-5A9426BB72DC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26" creationId="{DAF664D8-002B-4225-A589-03274BD1A51B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27" creationId="{2EAF8C26-CA40-46A0-B86D-DBF61597CA64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28" creationId="{C1D46B40-16E0-4805-8E15-E7E81D627851}"/>
          </ac:spMkLst>
        </pc:spChg>
        <pc:spChg chg="del">
          <ac:chgData name="왕 준수" userId="2da3bebcf6d157c6" providerId="LiveId" clId="{A60A04A4-C930-4A26-AFC9-E9B917B0B96A}" dt="2021-07-07T10:13:36.537" v="4154" actId="478"/>
          <ac:spMkLst>
            <pc:docMk/>
            <pc:sldMk cId="3428525473" sldId="327"/>
            <ac:spMk id="29" creationId="{7D42A718-4C2D-42CB-A8E1-B6CCC7D3570E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30" creationId="{FF33B243-9455-4807-8028-55C5288A9C09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45" creationId="{6D3833F7-1ACB-482D-B33B-415E93A6055E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49" creationId="{1BF0B40F-004B-4006-A3B8-FFB5A67C3AFE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50" creationId="{05C9D49E-51EA-4319-B835-03BB861DD8B3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51" creationId="{24D0147E-3283-4D50-BF98-2835D5D01DD3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52" creationId="{19D43F55-B8E4-41F4-B25D-C354672B3D8F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54" creationId="{DE089259-D45A-4886-A2C3-22B80056F341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57" creationId="{92B2A745-6D5A-4231-9C8F-D5C5E6C0EA5F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59" creationId="{7670DC1B-F2E3-4A25-BE19-7E3C7794C893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60" creationId="{14DF5E3C-C4B6-410E-BE77-CF401AD5303B}"/>
          </ac:spMkLst>
        </pc:spChg>
        <pc:spChg chg="add del mod">
          <ac:chgData name="왕 준수" userId="2da3bebcf6d157c6" providerId="LiveId" clId="{A60A04A4-C930-4A26-AFC9-E9B917B0B96A}" dt="2021-07-08T07:43:01.141" v="7732" actId="478"/>
          <ac:spMkLst>
            <pc:docMk/>
            <pc:sldMk cId="3428525473" sldId="327"/>
            <ac:spMk id="73" creationId="{0D509E50-4494-4D5B-9CA3-2F694770CC19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118" creationId="{ACFADB5E-917E-4508-8277-5743C8A9433A}"/>
          </ac:spMkLst>
        </pc:spChg>
        <pc:spChg chg="del">
          <ac:chgData name="왕 준수" userId="2da3bebcf6d157c6" providerId="LiveId" clId="{A60A04A4-C930-4A26-AFC9-E9B917B0B96A}" dt="2021-07-07T10:13:33.820" v="4153" actId="478"/>
          <ac:spMkLst>
            <pc:docMk/>
            <pc:sldMk cId="3428525473" sldId="327"/>
            <ac:spMk id="123" creationId="{69145328-FD7B-4C17-BB31-5004AC6DAF08}"/>
          </ac:spMkLst>
        </pc:spChg>
        <pc:spChg chg="add mod">
          <ac:chgData name="왕 준수" userId="2da3bebcf6d157c6" providerId="LiveId" clId="{A60A04A4-C930-4A26-AFC9-E9B917B0B96A}" dt="2021-07-08T08:11:07.543" v="8281" actId="2711"/>
          <ac:spMkLst>
            <pc:docMk/>
            <pc:sldMk cId="3428525473" sldId="327"/>
            <ac:spMk id="147" creationId="{C36EE813-0578-4E0C-84BA-8D2129584078}"/>
          </ac:spMkLst>
        </pc:spChg>
        <pc:spChg chg="add mod">
          <ac:chgData name="왕 준수" userId="2da3bebcf6d157c6" providerId="LiveId" clId="{A60A04A4-C930-4A26-AFC9-E9B917B0B96A}" dt="2021-07-08T08:11:10.193" v="8282" actId="2711"/>
          <ac:spMkLst>
            <pc:docMk/>
            <pc:sldMk cId="3428525473" sldId="327"/>
            <ac:spMk id="148" creationId="{03FEFCEF-64A6-4253-9700-F5D4E48E31E3}"/>
          </ac:spMkLst>
        </pc:spChg>
        <pc:spChg chg="add mod">
          <ac:chgData name="왕 준수" userId="2da3bebcf6d157c6" providerId="LiveId" clId="{A60A04A4-C930-4A26-AFC9-E9B917B0B96A}" dt="2021-07-08T08:34:57.523" v="8669" actId="1038"/>
          <ac:spMkLst>
            <pc:docMk/>
            <pc:sldMk cId="3428525473" sldId="327"/>
            <ac:spMk id="149" creationId="{5142985A-FEE3-4BE4-812E-E5F7ADF457DF}"/>
          </ac:spMkLst>
        </pc:spChg>
        <pc:spChg chg="add mod">
          <ac:chgData name="왕 준수" userId="2da3bebcf6d157c6" providerId="LiveId" clId="{A60A04A4-C930-4A26-AFC9-E9B917B0B96A}" dt="2021-07-08T08:34:57.523" v="8669" actId="1038"/>
          <ac:spMkLst>
            <pc:docMk/>
            <pc:sldMk cId="3428525473" sldId="327"/>
            <ac:spMk id="150" creationId="{82BEB661-BE9B-4BC9-9250-8E9CB8551366}"/>
          </ac:spMkLst>
        </pc:spChg>
        <pc:spChg chg="add mod">
          <ac:chgData name="왕 준수" userId="2da3bebcf6d157c6" providerId="LiveId" clId="{A60A04A4-C930-4A26-AFC9-E9B917B0B96A}" dt="2021-07-08T08:34:57.523" v="8669" actId="1038"/>
          <ac:spMkLst>
            <pc:docMk/>
            <pc:sldMk cId="3428525473" sldId="327"/>
            <ac:spMk id="151" creationId="{A92EB2BA-A1B9-45A6-B80E-2CBC05108B99}"/>
          </ac:spMkLst>
        </pc:spChg>
        <pc:spChg chg="add mod">
          <ac:chgData name="왕 준수" userId="2da3bebcf6d157c6" providerId="LiveId" clId="{A60A04A4-C930-4A26-AFC9-E9B917B0B96A}" dt="2021-07-08T08:34:57.523" v="8669" actId="1038"/>
          <ac:spMkLst>
            <pc:docMk/>
            <pc:sldMk cId="3428525473" sldId="327"/>
            <ac:spMk id="152" creationId="{516A4FA6-CD07-4827-98F5-A53D9C48167A}"/>
          </ac:spMkLst>
        </pc:spChg>
        <pc:spChg chg="add mod">
          <ac:chgData name="왕 준수" userId="2da3bebcf6d157c6" providerId="LiveId" clId="{A60A04A4-C930-4A26-AFC9-E9B917B0B96A}" dt="2021-07-08T08:44:40.486" v="8818"/>
          <ac:spMkLst>
            <pc:docMk/>
            <pc:sldMk cId="3428525473" sldId="327"/>
            <ac:spMk id="153" creationId="{32983430-E3AA-4B76-9825-32E0BC30916A}"/>
          </ac:spMkLst>
        </pc:spChg>
        <pc:spChg chg="add mod">
          <ac:chgData name="왕 준수" userId="2da3bebcf6d157c6" providerId="LiveId" clId="{A60A04A4-C930-4A26-AFC9-E9B917B0B96A}" dt="2021-07-08T08:11:26.815" v="8287" actId="2711"/>
          <ac:spMkLst>
            <pc:docMk/>
            <pc:sldMk cId="3428525473" sldId="327"/>
            <ac:spMk id="154" creationId="{27BBF4D9-EC22-4BDE-A85C-6D224C3C28B6}"/>
          </ac:spMkLst>
        </pc:spChg>
        <pc:spChg chg="add del mod">
          <ac:chgData name="왕 준수" userId="2da3bebcf6d157c6" providerId="LiveId" clId="{A60A04A4-C930-4A26-AFC9-E9B917B0B96A}" dt="2021-07-08T08:10:36.640" v="8276" actId="478"/>
          <ac:spMkLst>
            <pc:docMk/>
            <pc:sldMk cId="3428525473" sldId="327"/>
            <ac:spMk id="155" creationId="{4136DA82-EA99-401E-9E2B-5CB97ABC8983}"/>
          </ac:spMkLst>
        </pc:spChg>
        <pc:spChg chg="add mod">
          <ac:chgData name="왕 준수" userId="2da3bebcf6d157c6" providerId="LiveId" clId="{A60A04A4-C930-4A26-AFC9-E9B917B0B96A}" dt="2021-07-08T08:34:57.523" v="8669" actId="1038"/>
          <ac:spMkLst>
            <pc:docMk/>
            <pc:sldMk cId="3428525473" sldId="327"/>
            <ac:spMk id="158" creationId="{1939333D-B3CB-4550-B54E-BB3FEE13F711}"/>
          </ac:spMkLst>
        </pc:spChg>
        <pc:picChg chg="del">
          <ac:chgData name="왕 준수" userId="2da3bebcf6d157c6" providerId="LiveId" clId="{A60A04A4-C930-4A26-AFC9-E9B917B0B96A}" dt="2021-07-07T10:13:36.537" v="4154" actId="478"/>
          <ac:picMkLst>
            <pc:docMk/>
            <pc:sldMk cId="3428525473" sldId="327"/>
            <ac:picMk id="67" creationId="{D1ECC17F-7E40-4647-B944-5C033265AE96}"/>
          </ac:picMkLst>
        </pc:picChg>
        <pc:picChg chg="del">
          <ac:chgData name="왕 준수" userId="2da3bebcf6d157c6" providerId="LiveId" clId="{A60A04A4-C930-4A26-AFC9-E9B917B0B96A}" dt="2021-07-07T10:13:33.820" v="4153" actId="478"/>
          <ac:picMkLst>
            <pc:docMk/>
            <pc:sldMk cId="3428525473" sldId="327"/>
            <ac:picMk id="68" creationId="{D1277BEE-7F3F-4E23-AC83-BDDF5B96436A}"/>
          </ac:picMkLst>
        </pc:picChg>
        <pc:picChg chg="del">
          <ac:chgData name="왕 준수" userId="2da3bebcf6d157c6" providerId="LiveId" clId="{A60A04A4-C930-4A26-AFC9-E9B917B0B96A}" dt="2021-07-07T10:13:33.820" v="4153" actId="478"/>
          <ac:picMkLst>
            <pc:docMk/>
            <pc:sldMk cId="3428525473" sldId="327"/>
            <ac:picMk id="69" creationId="{5C72A153-2B67-4CA8-A521-2840218FEB19}"/>
          </ac:picMkLst>
        </pc:picChg>
        <pc:cxnChg chg="add del mod">
          <ac:chgData name="왕 준수" userId="2da3bebcf6d157c6" providerId="LiveId" clId="{A60A04A4-C930-4A26-AFC9-E9B917B0B96A}" dt="2021-07-08T07:42:17.942" v="7711" actId="478"/>
          <ac:cxnSpMkLst>
            <pc:docMk/>
            <pc:sldMk cId="3428525473" sldId="327"/>
            <ac:cxnSpMk id="7" creationId="{564DAEEC-5174-4F57-9407-3BAC34512757}"/>
          </ac:cxnSpMkLst>
        </pc:cxnChg>
        <pc:cxnChg chg="add del mod">
          <ac:chgData name="왕 준수" userId="2da3bebcf6d157c6" providerId="LiveId" clId="{A60A04A4-C930-4A26-AFC9-E9B917B0B96A}" dt="2021-07-08T07:40:55.693" v="7697" actId="478"/>
          <ac:cxnSpMkLst>
            <pc:docMk/>
            <pc:sldMk cId="3428525473" sldId="327"/>
            <ac:cxnSpMk id="27" creationId="{5D26B6AE-C2F1-4329-A424-D03C617E7DD7}"/>
          </ac:cxnSpMkLst>
        </pc:cxnChg>
        <pc:cxnChg chg="add del mod">
          <ac:chgData name="왕 준수" userId="2da3bebcf6d157c6" providerId="LiveId" clId="{A60A04A4-C930-4A26-AFC9-E9B917B0B96A}" dt="2021-07-08T07:42:17.078" v="7710" actId="478"/>
          <ac:cxnSpMkLst>
            <pc:docMk/>
            <pc:sldMk cId="3428525473" sldId="327"/>
            <ac:cxnSpMk id="29" creationId="{415FAF17-BE8A-47A3-B709-A05A169EBA00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31" creationId="{ED728486-5680-4F86-822E-9C4806324CA7}"/>
          </ac:cxnSpMkLst>
        </pc:cxnChg>
        <pc:cxnChg chg="add del mod">
          <ac:chgData name="왕 준수" userId="2da3bebcf6d157c6" providerId="LiveId" clId="{A60A04A4-C930-4A26-AFC9-E9B917B0B96A}" dt="2021-07-08T07:41:48.622" v="7703" actId="478"/>
          <ac:cxnSpMkLst>
            <pc:docMk/>
            <pc:sldMk cId="3428525473" sldId="327"/>
            <ac:cxnSpMk id="32" creationId="{44C017DF-1B27-422B-B8CD-FF52F6704926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32" creationId="{B6F8B2FF-475D-4EAB-9440-278AE7C0CED9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33" creationId="{69D408C4-F229-463D-8D59-9505847AD0CB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34" creationId="{982E6AB5-70C5-4CCD-B241-BB962BDF4D4F}"/>
          </ac:cxnSpMkLst>
        </pc:cxnChg>
        <pc:cxnChg chg="del mod">
          <ac:chgData name="왕 준수" userId="2da3bebcf6d157c6" providerId="LiveId" clId="{A60A04A4-C930-4A26-AFC9-E9B917B0B96A}" dt="2021-07-07T10:13:36.537" v="4154" actId="478"/>
          <ac:cxnSpMkLst>
            <pc:docMk/>
            <pc:sldMk cId="3428525473" sldId="327"/>
            <ac:cxnSpMk id="35" creationId="{268BFC66-DF14-449A-8D5E-5B14C49D2981}"/>
          </ac:cxnSpMkLst>
        </pc:cxnChg>
        <pc:cxnChg chg="add del mod">
          <ac:chgData name="왕 준수" userId="2da3bebcf6d157c6" providerId="LiveId" clId="{A60A04A4-C930-4A26-AFC9-E9B917B0B96A}" dt="2021-07-08T07:42:18.590" v="7712" actId="478"/>
          <ac:cxnSpMkLst>
            <pc:docMk/>
            <pc:sldMk cId="3428525473" sldId="327"/>
            <ac:cxnSpMk id="35" creationId="{51CD8EC5-446F-4B84-A131-610696D8F6B3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36" creationId="{23906134-2601-40FC-8F44-71CCF712C548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37" creationId="{0905330D-0F09-4473-A1F1-346F8941F7ED}"/>
          </ac:cxnSpMkLst>
        </pc:cxnChg>
        <pc:cxnChg chg="add del mod">
          <ac:chgData name="왕 준수" userId="2da3bebcf6d157c6" providerId="LiveId" clId="{A60A04A4-C930-4A26-AFC9-E9B917B0B96A}" dt="2021-07-08T07:42:15.166" v="7709" actId="478"/>
          <ac:cxnSpMkLst>
            <pc:docMk/>
            <pc:sldMk cId="3428525473" sldId="327"/>
            <ac:cxnSpMk id="38" creationId="{3D510E98-69EB-45EE-ACF3-38FD53174D16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38" creationId="{A4B0247A-CED0-49FA-A54C-1AAD4428869A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39" creationId="{560CC68B-E56C-451A-A878-73C0ACF50279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40" creationId="{C4C784F1-A3BB-411A-9E96-A5D3099D9B25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41" creationId="{F9668F6D-99AE-4D02-839D-0FF1CBA319B9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42" creationId="{06FD68FB-5CD1-4B73-9EBA-13D9D83F7A59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43" creationId="{A3453411-F9AA-45E1-8D5E-7B481A807E3E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44" creationId="{57B32E75-D8BF-43A2-8B7B-FDD05BE03520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46" creationId="{C75A02FE-F861-453F-90C2-03DA13F961A9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47" creationId="{C69EC8DA-A9BA-434C-B2FC-E86C4C7FF97D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48" creationId="{63B9D332-A13A-4C03-B3F5-9FD286ED9018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53" creationId="{B9F87650-6976-467D-A99C-5E7DDC09C4F2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55" creationId="{7BA947F9-30AF-4FFC-960D-543D58391103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56" creationId="{E9BF26BA-A3A4-4389-B355-34CCD3AA685D}"/>
          </ac:cxnSpMkLst>
        </pc:cxnChg>
        <pc:cxnChg chg="add mod">
          <ac:chgData name="왕 준수" userId="2da3bebcf6d157c6" providerId="LiveId" clId="{A60A04A4-C930-4A26-AFC9-E9B917B0B96A}" dt="2021-07-08T08:04:54.191" v="7782" actId="1076"/>
          <ac:cxnSpMkLst>
            <pc:docMk/>
            <pc:sldMk cId="3428525473" sldId="327"/>
            <ac:cxnSpMk id="58" creationId="{0B651CBA-085F-4843-80C8-B9152493D1BF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58" creationId="{6DDF775E-5BED-4E9E-B7DA-76CEBD3192CE}"/>
          </ac:cxnSpMkLst>
        </pc:cxnChg>
        <pc:cxnChg chg="add mod">
          <ac:chgData name="왕 준수" userId="2da3bebcf6d157c6" providerId="LiveId" clId="{A60A04A4-C930-4A26-AFC9-E9B917B0B96A}" dt="2021-07-08T08:24:45.002" v="8464" actId="14100"/>
          <ac:cxnSpMkLst>
            <pc:docMk/>
            <pc:sldMk cId="3428525473" sldId="327"/>
            <ac:cxnSpMk id="60" creationId="{4235FE58-6793-4543-99F2-ECC861BD488C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61" creationId="{7A095CBB-5C8D-4E46-A975-91487F3BE661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62" creationId="{010A5520-8C23-4DF9-BB85-526A9CE5C851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63" creationId="{85C91C45-49D7-437F-AE27-9EB901FA0C3D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64" creationId="{3511CBBB-8185-4B75-844E-AA32B3597CC7}"/>
          </ac:cxnSpMkLst>
        </pc:cxnChg>
        <pc:cxnChg chg="add mod">
          <ac:chgData name="왕 준수" userId="2da3bebcf6d157c6" providerId="LiveId" clId="{A60A04A4-C930-4A26-AFC9-E9B917B0B96A}" dt="2021-07-08T08:04:50.760" v="7779" actId="1076"/>
          <ac:cxnSpMkLst>
            <pc:docMk/>
            <pc:sldMk cId="3428525473" sldId="327"/>
            <ac:cxnSpMk id="65" creationId="{00E1DD34-422E-4586-8271-91D3184D97A1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65" creationId="{486B50AC-5299-4B5C-B0DB-22FDD69573E0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66" creationId="{A668C787-5590-49AF-A68B-7293EABE36E7}"/>
          </ac:cxnSpMkLst>
        </pc:cxnChg>
        <pc:cxnChg chg="add mod">
          <ac:chgData name="왕 준수" userId="2da3bebcf6d157c6" providerId="LiveId" clId="{A60A04A4-C930-4A26-AFC9-E9B917B0B96A}" dt="2021-07-08T08:04:57.016" v="7784" actId="1076"/>
          <ac:cxnSpMkLst>
            <pc:docMk/>
            <pc:sldMk cId="3428525473" sldId="327"/>
            <ac:cxnSpMk id="74" creationId="{F0128624-AC88-49F2-A704-1C85E1E47A7F}"/>
          </ac:cxnSpMkLst>
        </pc:cxnChg>
        <pc:cxnChg chg="add mod">
          <ac:chgData name="왕 준수" userId="2da3bebcf6d157c6" providerId="LiveId" clId="{A60A04A4-C930-4A26-AFC9-E9B917B0B96A}" dt="2021-07-08T08:24:49.850" v="8465" actId="14100"/>
          <ac:cxnSpMkLst>
            <pc:docMk/>
            <pc:sldMk cId="3428525473" sldId="327"/>
            <ac:cxnSpMk id="78" creationId="{51AF77BC-7F31-4AC5-8ABE-C7847B77D926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119" creationId="{6660E6E6-1223-4842-A6A5-5798C188789A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124" creationId="{C1400AF1-C6EB-48F0-B78F-920C2D70DE1F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127" creationId="{06E238D2-5351-401C-9315-57CD8AB3893B}"/>
          </ac:cxnSpMkLst>
        </pc:cxnChg>
        <pc:cxnChg chg="del mod">
          <ac:chgData name="왕 준수" userId="2da3bebcf6d157c6" providerId="LiveId" clId="{A60A04A4-C930-4A26-AFC9-E9B917B0B96A}" dt="2021-07-07T10:13:33.820" v="4153" actId="478"/>
          <ac:cxnSpMkLst>
            <pc:docMk/>
            <pc:sldMk cId="3428525473" sldId="327"/>
            <ac:cxnSpMk id="132" creationId="{42B6F373-3258-44B6-95A6-E7AD69FB6D63}"/>
          </ac:cxnSpMkLst>
        </pc:cxnChg>
      </pc:sldChg>
      <pc:sldChg chg="add del">
        <pc:chgData name="왕 준수" userId="2da3bebcf6d157c6" providerId="LiveId" clId="{A60A04A4-C930-4A26-AFC9-E9B917B0B96A}" dt="2021-07-07T10:30:43.796" v="4164"/>
        <pc:sldMkLst>
          <pc:docMk/>
          <pc:sldMk cId="920233098" sldId="328"/>
        </pc:sldMkLst>
      </pc:sldChg>
      <pc:sldChg chg="modSp add del mod modTransition">
        <pc:chgData name="왕 준수" userId="2da3bebcf6d157c6" providerId="LiveId" clId="{A60A04A4-C930-4A26-AFC9-E9B917B0B96A}" dt="2021-07-08T08:30:07.974" v="8554" actId="47"/>
        <pc:sldMkLst>
          <pc:docMk/>
          <pc:sldMk cId="1292160351" sldId="328"/>
        </pc:sldMkLst>
        <pc:spChg chg="mod">
          <ac:chgData name="왕 준수" userId="2da3bebcf6d157c6" providerId="LiveId" clId="{A60A04A4-C930-4A26-AFC9-E9B917B0B96A}" dt="2021-07-07T10:30:57.987" v="4209" actId="14100"/>
          <ac:spMkLst>
            <pc:docMk/>
            <pc:sldMk cId="1292160351" sldId="328"/>
            <ac:spMk id="17" creationId="{00000000-0000-0000-0000-000000000000}"/>
          </ac:spMkLst>
        </pc:spChg>
      </pc:sldChg>
      <pc:sldChg chg="modSp add mod modTransition">
        <pc:chgData name="왕 준수" userId="2da3bebcf6d157c6" providerId="LiveId" clId="{A60A04A4-C930-4A26-AFC9-E9B917B0B96A}" dt="2021-07-07T10:46:55.378" v="4268"/>
        <pc:sldMkLst>
          <pc:docMk/>
          <pc:sldMk cId="84572693" sldId="329"/>
        </pc:sldMkLst>
        <pc:spChg chg="mod">
          <ac:chgData name="왕 준수" userId="2da3bebcf6d157c6" providerId="LiveId" clId="{A60A04A4-C930-4A26-AFC9-E9B917B0B96A}" dt="2021-07-07T10:33:35.578" v="4243" actId="1038"/>
          <ac:spMkLst>
            <pc:docMk/>
            <pc:sldMk cId="84572693" sldId="329"/>
            <ac:spMk id="14" creationId="{A8D25BEE-93C9-401B-B30C-337B04BACF37}"/>
          </ac:spMkLst>
        </pc:spChg>
        <pc:spChg chg="mod">
          <ac:chgData name="왕 준수" userId="2da3bebcf6d157c6" providerId="LiveId" clId="{A60A04A4-C930-4A26-AFC9-E9B917B0B96A}" dt="2021-07-07T10:33:34.402" v="4241" actId="1037"/>
          <ac:spMkLst>
            <pc:docMk/>
            <pc:sldMk cId="84572693" sldId="329"/>
            <ac:spMk id="15" creationId="{881A5169-3DFE-4879-B362-AD1CAFC527B1}"/>
          </ac:spMkLst>
        </pc:spChg>
        <pc:spChg chg="mod">
          <ac:chgData name="왕 준수" userId="2da3bebcf6d157c6" providerId="LiveId" clId="{A60A04A4-C930-4A26-AFC9-E9B917B0B96A}" dt="2021-07-07T10:32:41.565" v="4227" actId="20577"/>
          <ac:spMkLst>
            <pc:docMk/>
            <pc:sldMk cId="84572693" sldId="329"/>
            <ac:spMk id="17" creationId="{00000000-0000-0000-0000-000000000000}"/>
          </ac:spMkLst>
        </pc:spChg>
        <pc:spChg chg="mod">
          <ac:chgData name="왕 준수" userId="2da3bebcf6d157c6" providerId="LiveId" clId="{A60A04A4-C930-4A26-AFC9-E9B917B0B96A}" dt="2021-07-07T10:33:30.242" v="4239" actId="1037"/>
          <ac:spMkLst>
            <pc:docMk/>
            <pc:sldMk cId="84572693" sldId="329"/>
            <ac:spMk id="19" creationId="{CE21276C-F54D-4BF6-9AA1-3746E3C33717}"/>
          </ac:spMkLst>
        </pc:spChg>
        <pc:spChg chg="mod">
          <ac:chgData name="왕 준수" userId="2da3bebcf6d157c6" providerId="LiveId" clId="{A60A04A4-C930-4A26-AFC9-E9B917B0B96A}" dt="2021-07-07T10:33:33.963" v="4240" actId="1037"/>
          <ac:spMkLst>
            <pc:docMk/>
            <pc:sldMk cId="84572693" sldId="329"/>
            <ac:spMk id="20" creationId="{8DEEAE82-F5BD-457D-9379-C8789CAEFFE8}"/>
          </ac:spMkLst>
        </pc:spChg>
        <pc:spChg chg="mod">
          <ac:chgData name="왕 준수" userId="2da3bebcf6d157c6" providerId="LiveId" clId="{A60A04A4-C930-4A26-AFC9-E9B917B0B96A}" dt="2021-07-07T10:32:58.738" v="4229" actId="1076"/>
          <ac:spMkLst>
            <pc:docMk/>
            <pc:sldMk cId="84572693" sldId="329"/>
            <ac:spMk id="21" creationId="{EF6B1BA8-3234-498C-911B-B53F9690A8BD}"/>
          </ac:spMkLst>
        </pc:spChg>
        <pc:spChg chg="mod">
          <ac:chgData name="왕 준수" userId="2da3bebcf6d157c6" providerId="LiveId" clId="{A60A04A4-C930-4A26-AFC9-E9B917B0B96A}" dt="2021-07-07T10:32:53.794" v="4228" actId="1076"/>
          <ac:spMkLst>
            <pc:docMk/>
            <pc:sldMk cId="84572693" sldId="329"/>
            <ac:spMk id="22" creationId="{120144C2-D46D-4440-B51C-5D04CA95DE78}"/>
          </ac:spMkLst>
        </pc:spChg>
      </pc:sldChg>
      <pc:sldChg chg="addSp delSp modSp add del mod">
        <pc:chgData name="왕 준수" userId="2da3bebcf6d157c6" providerId="LiveId" clId="{A60A04A4-C930-4A26-AFC9-E9B917B0B96A}" dt="2021-07-08T09:37:22.445" v="8927" actId="47"/>
        <pc:sldMkLst>
          <pc:docMk/>
          <pc:sldMk cId="1631367810" sldId="330"/>
        </pc:sldMkLst>
        <pc:spChg chg="mod">
          <ac:chgData name="왕 준수" userId="2da3bebcf6d157c6" providerId="LiveId" clId="{A60A04A4-C930-4A26-AFC9-E9B917B0B96A}" dt="2021-07-08T08:46:07.380" v="8883" actId="14100"/>
          <ac:spMkLst>
            <pc:docMk/>
            <pc:sldMk cId="1631367810" sldId="330"/>
            <ac:spMk id="17" creationId="{00000000-0000-0000-0000-000000000000}"/>
          </ac:spMkLst>
        </pc:spChg>
        <pc:spChg chg="add del">
          <ac:chgData name="왕 준수" userId="2da3bebcf6d157c6" providerId="LiveId" clId="{A60A04A4-C930-4A26-AFC9-E9B917B0B96A}" dt="2021-07-08T00:59:03.519" v="4487" actId="478"/>
          <ac:spMkLst>
            <pc:docMk/>
            <pc:sldMk cId="1631367810" sldId="330"/>
            <ac:spMk id="26" creationId="{AF120286-6654-4A10-9313-8D27A1AE39EA}"/>
          </ac:spMkLst>
        </pc:spChg>
        <pc:picChg chg="add del mod modCrop">
          <ac:chgData name="왕 준수" userId="2da3bebcf6d157c6" providerId="LiveId" clId="{A60A04A4-C930-4A26-AFC9-E9B917B0B96A}" dt="2021-07-08T00:40:29.267" v="4427" actId="478"/>
          <ac:picMkLst>
            <pc:docMk/>
            <pc:sldMk cId="1631367810" sldId="330"/>
            <ac:picMk id="5" creationId="{0C1E58CC-9C90-4C95-BF17-13B96A5A5951}"/>
          </ac:picMkLst>
        </pc:picChg>
        <pc:picChg chg="add del mod modCrop">
          <ac:chgData name="왕 준수" userId="2da3bebcf6d157c6" providerId="LiveId" clId="{A60A04A4-C930-4A26-AFC9-E9B917B0B96A}" dt="2021-07-08T00:53:53.126" v="4440" actId="478"/>
          <ac:picMkLst>
            <pc:docMk/>
            <pc:sldMk cId="1631367810" sldId="330"/>
            <ac:picMk id="7" creationId="{0725FF83-3DE1-4519-925A-0A06B7354455}"/>
          </ac:picMkLst>
        </pc:picChg>
        <pc:picChg chg="add del mod">
          <ac:chgData name="왕 준수" userId="2da3bebcf6d157c6" providerId="LiveId" clId="{A60A04A4-C930-4A26-AFC9-E9B917B0B96A}" dt="2021-07-08T00:54:57.550" v="4449" actId="478"/>
          <ac:picMkLst>
            <pc:docMk/>
            <pc:sldMk cId="1631367810" sldId="330"/>
            <ac:picMk id="10" creationId="{3D19F3B9-EC7A-41A8-8A75-B3F9B2200298}"/>
          </ac:picMkLst>
        </pc:picChg>
        <pc:picChg chg="add del mod modCrop">
          <ac:chgData name="왕 준수" userId="2da3bebcf6d157c6" providerId="LiveId" clId="{A60A04A4-C930-4A26-AFC9-E9B917B0B96A}" dt="2021-07-08T01:05:07.447" v="4537" actId="478"/>
          <ac:picMkLst>
            <pc:docMk/>
            <pc:sldMk cId="1631367810" sldId="330"/>
            <ac:picMk id="13" creationId="{6F03AA3A-1EF5-44C9-979B-AE56E5DC3019}"/>
          </ac:picMkLst>
        </pc:picChg>
        <pc:picChg chg="add del mod">
          <ac:chgData name="왕 준수" userId="2da3bebcf6d157c6" providerId="LiveId" clId="{A60A04A4-C930-4A26-AFC9-E9B917B0B96A}" dt="2021-07-08T00:57:22.205" v="4473" actId="478"/>
          <ac:picMkLst>
            <pc:docMk/>
            <pc:sldMk cId="1631367810" sldId="330"/>
            <ac:picMk id="18" creationId="{261C950F-2C71-4AA1-99B9-AE583DE442D0}"/>
          </ac:picMkLst>
        </pc:picChg>
        <pc:picChg chg="add del mod modCrop">
          <ac:chgData name="왕 준수" userId="2da3bebcf6d157c6" providerId="LiveId" clId="{A60A04A4-C930-4A26-AFC9-E9B917B0B96A}" dt="2021-07-08T00:57:22.205" v="4473" actId="478"/>
          <ac:picMkLst>
            <pc:docMk/>
            <pc:sldMk cId="1631367810" sldId="330"/>
            <ac:picMk id="19" creationId="{280C8730-1392-4DB3-B193-733C5A1759B7}"/>
          </ac:picMkLst>
        </pc:picChg>
        <pc:picChg chg="add del mod">
          <ac:chgData name="왕 준수" userId="2da3bebcf6d157c6" providerId="LiveId" clId="{A60A04A4-C930-4A26-AFC9-E9B917B0B96A}" dt="2021-07-08T00:58:18.758" v="4481" actId="478"/>
          <ac:picMkLst>
            <pc:docMk/>
            <pc:sldMk cId="1631367810" sldId="330"/>
            <ac:picMk id="21" creationId="{7D8C0322-EFFB-49EB-A396-DF4CAA8BE502}"/>
          </ac:picMkLst>
        </pc:picChg>
        <pc:picChg chg="add del mod">
          <ac:chgData name="왕 준수" userId="2da3bebcf6d157c6" providerId="LiveId" clId="{A60A04A4-C930-4A26-AFC9-E9B917B0B96A}" dt="2021-07-08T01:05:06.862" v="4536" actId="478"/>
          <ac:picMkLst>
            <pc:docMk/>
            <pc:sldMk cId="1631367810" sldId="330"/>
            <ac:picMk id="23" creationId="{DDC10466-679B-4BC0-B4AD-5E583F4453CF}"/>
          </ac:picMkLst>
        </pc:picChg>
        <pc:picChg chg="add del mod modCrop">
          <ac:chgData name="왕 준수" userId="2da3bebcf6d157c6" providerId="LiveId" clId="{A60A04A4-C930-4A26-AFC9-E9B917B0B96A}" dt="2021-07-08T01:00:31.127" v="4521"/>
          <ac:picMkLst>
            <pc:docMk/>
            <pc:sldMk cId="1631367810" sldId="330"/>
            <ac:picMk id="32" creationId="{C8F68B07-5406-4452-BE38-52421D5EE845}"/>
          </ac:picMkLst>
        </pc:picChg>
        <pc:picChg chg="add del mod modCrop">
          <ac:chgData name="왕 준수" userId="2da3bebcf6d157c6" providerId="LiveId" clId="{A60A04A4-C930-4A26-AFC9-E9B917B0B96A}" dt="2021-07-08T01:00:29.408" v="4516"/>
          <ac:picMkLst>
            <pc:docMk/>
            <pc:sldMk cId="1631367810" sldId="330"/>
            <ac:picMk id="33" creationId="{522644AB-A361-43EF-8CF5-9C24C0F654B7}"/>
          </ac:picMkLst>
        </pc:picChg>
        <pc:picChg chg="add del mod">
          <ac:chgData name="왕 준수" userId="2da3bebcf6d157c6" providerId="LiveId" clId="{A60A04A4-C930-4A26-AFC9-E9B917B0B96A}" dt="2021-07-08T01:00:27.104" v="4509"/>
          <ac:picMkLst>
            <pc:docMk/>
            <pc:sldMk cId="1631367810" sldId="330"/>
            <ac:picMk id="34" creationId="{54F562BE-3B27-43FA-9778-AF3CE8C6B2E3}"/>
          </ac:picMkLst>
        </pc:picChg>
        <pc:picChg chg="add mod modCrop">
          <ac:chgData name="왕 준수" userId="2da3bebcf6d157c6" providerId="LiveId" clId="{A60A04A4-C930-4A26-AFC9-E9B917B0B96A}" dt="2021-07-08T01:05:25.103" v="4543" actId="1076"/>
          <ac:picMkLst>
            <pc:docMk/>
            <pc:sldMk cId="1631367810" sldId="330"/>
            <ac:picMk id="46" creationId="{4627C9BC-AFA5-4999-9173-15CC415C09A6}"/>
          </ac:picMkLst>
        </pc:picChg>
        <pc:cxnChg chg="add del mod">
          <ac:chgData name="왕 준수" userId="2da3bebcf6d157c6" providerId="LiveId" clId="{A60A04A4-C930-4A26-AFC9-E9B917B0B96A}" dt="2021-07-08T00:59:05.998" v="4488" actId="478"/>
          <ac:cxnSpMkLst>
            <pc:docMk/>
            <pc:sldMk cId="1631367810" sldId="330"/>
            <ac:cxnSpMk id="25" creationId="{25F0AF7F-4D89-4432-976C-18AFC624C704}"/>
          </ac:cxnSpMkLst>
        </pc:cxnChg>
        <pc:cxnChg chg="add del mod">
          <ac:chgData name="왕 준수" userId="2da3bebcf6d157c6" providerId="LiveId" clId="{A60A04A4-C930-4A26-AFC9-E9B917B0B96A}" dt="2021-07-08T01:05:08.758" v="4539" actId="478"/>
          <ac:cxnSpMkLst>
            <pc:docMk/>
            <pc:sldMk cId="1631367810" sldId="330"/>
            <ac:cxnSpMk id="28" creationId="{F0E95238-BA15-4331-845D-42C3D3483177}"/>
          </ac:cxnSpMkLst>
        </pc:cxnChg>
      </pc:sldChg>
      <pc:sldChg chg="addSp modSp add modTransition modAnim">
        <pc:chgData name="왕 준수" userId="2da3bebcf6d157c6" providerId="LiveId" clId="{A60A04A4-C930-4A26-AFC9-E9B917B0B96A}" dt="2021-07-08T10:58:44.568" v="10136"/>
        <pc:sldMkLst>
          <pc:docMk/>
          <pc:sldMk cId="0" sldId="331"/>
        </pc:sldMkLst>
        <pc:spChg chg="mod">
          <ac:chgData name="왕 준수" userId="2da3bebcf6d157c6" providerId="LiveId" clId="{A60A04A4-C930-4A26-AFC9-E9B917B0B96A}" dt="2021-07-08T10:53:36.286" v="10115" actId="164"/>
          <ac:spMkLst>
            <pc:docMk/>
            <pc:sldMk cId="0" sldId="331"/>
            <ac:spMk id="24" creationId="{00000000-0000-0000-0000-000000000000}"/>
          </ac:spMkLst>
        </pc:spChg>
        <pc:spChg chg="mod">
          <ac:chgData name="왕 준수" userId="2da3bebcf6d157c6" providerId="LiveId" clId="{A60A04A4-C930-4A26-AFC9-E9B917B0B96A}" dt="2021-07-08T10:53:36.286" v="10115" actId="164"/>
          <ac:spMkLst>
            <pc:docMk/>
            <pc:sldMk cId="0" sldId="331"/>
            <ac:spMk id="26" creationId="{00000000-0000-0000-0000-000000000000}"/>
          </ac:spMkLst>
        </pc:spChg>
        <pc:spChg chg="mod">
          <ac:chgData name="왕 준수" userId="2da3bebcf6d157c6" providerId="LiveId" clId="{A60A04A4-C930-4A26-AFC9-E9B917B0B96A}" dt="2021-07-08T10:53:31.158" v="10114" actId="164"/>
          <ac:spMkLst>
            <pc:docMk/>
            <pc:sldMk cId="0" sldId="331"/>
            <ac:spMk id="27" creationId="{00000000-0000-0000-0000-000000000000}"/>
          </ac:spMkLst>
        </pc:spChg>
        <pc:spChg chg="mod">
          <ac:chgData name="왕 준수" userId="2da3bebcf6d157c6" providerId="LiveId" clId="{A60A04A4-C930-4A26-AFC9-E9B917B0B96A}" dt="2021-07-08T10:53:31.158" v="10114" actId="164"/>
          <ac:spMkLst>
            <pc:docMk/>
            <pc:sldMk cId="0" sldId="331"/>
            <ac:spMk id="29" creationId="{00000000-0000-0000-0000-000000000000}"/>
          </ac:spMkLst>
        </pc:spChg>
        <pc:grpChg chg="add mod">
          <ac:chgData name="왕 준수" userId="2da3bebcf6d157c6" providerId="LiveId" clId="{A60A04A4-C930-4A26-AFC9-E9B917B0B96A}" dt="2021-07-08T10:54:30.568" v="10119" actId="164"/>
          <ac:grpSpMkLst>
            <pc:docMk/>
            <pc:sldMk cId="0" sldId="331"/>
            <ac:grpSpMk id="3" creationId="{1A80CE3C-2DC0-4128-AD41-3AA5E84764C2}"/>
          </ac:grpSpMkLst>
        </pc:grpChg>
        <pc:grpChg chg="add mod">
          <ac:chgData name="왕 준수" userId="2da3bebcf6d157c6" providerId="LiveId" clId="{A60A04A4-C930-4A26-AFC9-E9B917B0B96A}" dt="2021-07-08T10:53:36.286" v="10115" actId="164"/>
          <ac:grpSpMkLst>
            <pc:docMk/>
            <pc:sldMk cId="0" sldId="331"/>
            <ac:grpSpMk id="4" creationId="{88FE4C19-F0D3-451E-B2A5-6E94F6F66C07}"/>
          </ac:grpSpMkLst>
        </pc:grpChg>
        <pc:grpChg chg="add mod">
          <ac:chgData name="왕 준수" userId="2da3bebcf6d157c6" providerId="LiveId" clId="{A60A04A4-C930-4A26-AFC9-E9B917B0B96A}" dt="2021-07-08T10:54:30.568" v="10119" actId="164"/>
          <ac:grpSpMkLst>
            <pc:docMk/>
            <pc:sldMk cId="0" sldId="331"/>
            <ac:grpSpMk id="5" creationId="{282F6C0B-97EE-4216-9BF5-5AF453A41318}"/>
          </ac:grpSpMkLst>
        </pc:grpChg>
        <pc:cxnChg chg="mod">
          <ac:chgData name="왕 준수" userId="2da3bebcf6d157c6" providerId="LiveId" clId="{A60A04A4-C930-4A26-AFC9-E9B917B0B96A}" dt="2021-07-08T10:53:36.286" v="10115" actId="164"/>
          <ac:cxnSpMkLst>
            <pc:docMk/>
            <pc:sldMk cId="0" sldId="331"/>
            <ac:cxnSpMk id="25" creationId="{00000000-0000-0000-0000-000000000000}"/>
          </ac:cxnSpMkLst>
        </pc:cxnChg>
        <pc:cxnChg chg="mod">
          <ac:chgData name="왕 준수" userId="2da3bebcf6d157c6" providerId="LiveId" clId="{A60A04A4-C930-4A26-AFC9-E9B917B0B96A}" dt="2021-07-08T10:54:30.568" v="10119" actId="164"/>
          <ac:cxnSpMkLst>
            <pc:docMk/>
            <pc:sldMk cId="0" sldId="331"/>
            <ac:cxnSpMk id="28" creationId="{00000000-0000-0000-0000-000000000000}"/>
          </ac:cxnSpMkLst>
        </pc:cxnChg>
      </pc:sldChg>
      <pc:sldChg chg="add del">
        <pc:chgData name="왕 준수" userId="2da3bebcf6d157c6" providerId="LiveId" clId="{A60A04A4-C930-4A26-AFC9-E9B917B0B96A}" dt="2021-07-08T00:54:13.373" v="4448" actId="47"/>
        <pc:sldMkLst>
          <pc:docMk/>
          <pc:sldMk cId="3897165896" sldId="331"/>
        </pc:sldMkLst>
      </pc:sldChg>
      <pc:sldChg chg="add modTransition modAnim">
        <pc:chgData name="왕 준수" userId="2da3bebcf6d157c6" providerId="LiveId" clId="{A60A04A4-C930-4A26-AFC9-E9B917B0B96A}" dt="2021-07-08T10:58:46.496" v="10137"/>
        <pc:sldMkLst>
          <pc:docMk/>
          <pc:sldMk cId="1557479912" sldId="332"/>
        </pc:sldMkLst>
      </pc:sldChg>
      <pc:sldChg chg="addSp modSp add modTransition modAnim">
        <pc:chgData name="왕 준수" userId="2da3bebcf6d157c6" providerId="LiveId" clId="{A60A04A4-C930-4A26-AFC9-E9B917B0B96A}" dt="2021-07-08T11:06:38.001" v="10215"/>
        <pc:sldMkLst>
          <pc:docMk/>
          <pc:sldMk cId="0" sldId="333"/>
        </pc:sldMkLst>
        <pc:spChg chg="mod">
          <ac:chgData name="왕 준수" userId="2da3bebcf6d157c6" providerId="LiveId" clId="{A60A04A4-C930-4A26-AFC9-E9B917B0B96A}" dt="2021-07-08T11:01:19.152" v="10178" actId="164"/>
          <ac:spMkLst>
            <pc:docMk/>
            <pc:sldMk cId="0" sldId="333"/>
            <ac:spMk id="24" creationId="{00000000-0000-0000-0000-000000000000}"/>
          </ac:spMkLst>
        </pc:spChg>
        <pc:spChg chg="mod">
          <ac:chgData name="왕 준수" userId="2da3bebcf6d157c6" providerId="LiveId" clId="{A60A04A4-C930-4A26-AFC9-E9B917B0B96A}" dt="2021-07-08T11:01:19.152" v="10178" actId="164"/>
          <ac:spMkLst>
            <pc:docMk/>
            <pc:sldMk cId="0" sldId="333"/>
            <ac:spMk id="26" creationId="{00000000-0000-0000-0000-000000000000}"/>
          </ac:spMkLst>
        </pc:spChg>
        <pc:spChg chg="mod">
          <ac:chgData name="왕 준수" userId="2da3bebcf6d157c6" providerId="LiveId" clId="{A60A04A4-C930-4A26-AFC9-E9B917B0B96A}" dt="2021-07-08T11:01:44.976" v="10179" actId="164"/>
          <ac:spMkLst>
            <pc:docMk/>
            <pc:sldMk cId="0" sldId="333"/>
            <ac:spMk id="27" creationId="{00000000-0000-0000-0000-000000000000}"/>
          </ac:spMkLst>
        </pc:spChg>
        <pc:spChg chg="mod">
          <ac:chgData name="왕 준수" userId="2da3bebcf6d157c6" providerId="LiveId" clId="{A60A04A4-C930-4A26-AFC9-E9B917B0B96A}" dt="2021-07-08T11:01:44.976" v="10179" actId="164"/>
          <ac:spMkLst>
            <pc:docMk/>
            <pc:sldMk cId="0" sldId="333"/>
            <ac:spMk id="29" creationId="{00000000-0000-0000-0000-000000000000}"/>
          </ac:spMkLst>
        </pc:spChg>
        <pc:grpChg chg="add mod">
          <ac:chgData name="왕 준수" userId="2da3bebcf6d157c6" providerId="LiveId" clId="{A60A04A4-C930-4A26-AFC9-E9B917B0B96A}" dt="2021-07-08T11:01:19.152" v="10178" actId="164"/>
          <ac:grpSpMkLst>
            <pc:docMk/>
            <pc:sldMk cId="0" sldId="333"/>
            <ac:grpSpMk id="3" creationId="{8BC493B5-F6EF-4799-99E4-3E181678E4D1}"/>
          </ac:grpSpMkLst>
        </pc:grpChg>
        <pc:grpChg chg="add mod">
          <ac:chgData name="왕 준수" userId="2da3bebcf6d157c6" providerId="LiveId" clId="{A60A04A4-C930-4A26-AFC9-E9B917B0B96A}" dt="2021-07-08T11:01:44.976" v="10179" actId="164"/>
          <ac:grpSpMkLst>
            <pc:docMk/>
            <pc:sldMk cId="0" sldId="333"/>
            <ac:grpSpMk id="4" creationId="{AAF432C6-4CB4-4325-972A-53F4DEB79F27}"/>
          </ac:grpSpMkLst>
        </pc:grpChg>
        <pc:cxnChg chg="mod">
          <ac:chgData name="왕 준수" userId="2da3bebcf6d157c6" providerId="LiveId" clId="{A60A04A4-C930-4A26-AFC9-E9B917B0B96A}" dt="2021-07-08T11:01:19.152" v="10178" actId="164"/>
          <ac:cxnSpMkLst>
            <pc:docMk/>
            <pc:sldMk cId="0" sldId="333"/>
            <ac:cxnSpMk id="25" creationId="{00000000-0000-0000-0000-000000000000}"/>
          </ac:cxnSpMkLst>
        </pc:cxnChg>
        <pc:cxnChg chg="mod">
          <ac:chgData name="왕 준수" userId="2da3bebcf6d157c6" providerId="LiveId" clId="{A60A04A4-C930-4A26-AFC9-E9B917B0B96A}" dt="2021-07-08T11:01:44.976" v="10179" actId="164"/>
          <ac:cxnSpMkLst>
            <pc:docMk/>
            <pc:sldMk cId="0" sldId="333"/>
            <ac:cxnSpMk id="28" creationId="{00000000-0000-0000-0000-000000000000}"/>
          </ac:cxnSpMkLst>
        </pc:cxnChg>
      </pc:sldChg>
      <pc:sldChg chg="addSp modSp add modTransition modAnim">
        <pc:chgData name="왕 준수" userId="2da3bebcf6d157c6" providerId="LiveId" clId="{A60A04A4-C930-4A26-AFC9-E9B917B0B96A}" dt="2021-07-08T11:06:39.657" v="10216"/>
        <pc:sldMkLst>
          <pc:docMk/>
          <pc:sldMk cId="3810615680" sldId="334"/>
        </pc:sldMkLst>
        <pc:spChg chg="mod">
          <ac:chgData name="왕 준수" userId="2da3bebcf6d157c6" providerId="LiveId" clId="{A60A04A4-C930-4A26-AFC9-E9B917B0B96A}" dt="2021-07-08T11:02:51.464" v="10185" actId="164"/>
          <ac:spMkLst>
            <pc:docMk/>
            <pc:sldMk cId="3810615680" sldId="334"/>
            <ac:spMk id="27" creationId="{00000000-0000-0000-0000-000000000000}"/>
          </ac:spMkLst>
        </pc:spChg>
        <pc:spChg chg="mod">
          <ac:chgData name="왕 준수" userId="2da3bebcf6d157c6" providerId="LiveId" clId="{A60A04A4-C930-4A26-AFC9-E9B917B0B96A}" dt="2021-07-08T11:02:51.464" v="10185" actId="164"/>
          <ac:spMkLst>
            <pc:docMk/>
            <pc:sldMk cId="3810615680" sldId="334"/>
            <ac:spMk id="29" creationId="{00000000-0000-0000-0000-000000000000}"/>
          </ac:spMkLst>
        </pc:spChg>
        <pc:grpChg chg="add mod">
          <ac:chgData name="왕 준수" userId="2da3bebcf6d157c6" providerId="LiveId" clId="{A60A04A4-C930-4A26-AFC9-E9B917B0B96A}" dt="2021-07-08T11:02:51.464" v="10185" actId="164"/>
          <ac:grpSpMkLst>
            <pc:docMk/>
            <pc:sldMk cId="3810615680" sldId="334"/>
            <ac:grpSpMk id="3" creationId="{3A5A71E3-7F2D-4574-8D30-DF13C5627CBE}"/>
          </ac:grpSpMkLst>
        </pc:grpChg>
        <pc:cxnChg chg="mod">
          <ac:chgData name="왕 준수" userId="2da3bebcf6d157c6" providerId="LiveId" clId="{A60A04A4-C930-4A26-AFC9-E9B917B0B96A}" dt="2021-07-08T11:02:51.464" v="10185" actId="164"/>
          <ac:cxnSpMkLst>
            <pc:docMk/>
            <pc:sldMk cId="3810615680" sldId="334"/>
            <ac:cxnSpMk id="28" creationId="{00000000-0000-0000-0000-000000000000}"/>
          </ac:cxnSpMkLst>
        </pc:cxnChg>
      </pc:sldChg>
      <pc:sldChg chg="addSp modSp add modTransition modAnim">
        <pc:chgData name="왕 준수" userId="2da3bebcf6d157c6" providerId="LiveId" clId="{A60A04A4-C930-4A26-AFC9-E9B917B0B96A}" dt="2021-07-08T11:06:41.065" v="10217"/>
        <pc:sldMkLst>
          <pc:docMk/>
          <pc:sldMk cId="0" sldId="335"/>
        </pc:sldMkLst>
        <pc:spChg chg="mod">
          <ac:chgData name="왕 준수" userId="2da3bebcf6d157c6" providerId="LiveId" clId="{A60A04A4-C930-4A26-AFC9-E9B917B0B96A}" dt="2021-07-08T11:03:15.409" v="10189" actId="164"/>
          <ac:spMkLst>
            <pc:docMk/>
            <pc:sldMk cId="0" sldId="335"/>
            <ac:spMk id="24" creationId="{00000000-0000-0000-0000-000000000000}"/>
          </ac:spMkLst>
        </pc:spChg>
        <pc:spChg chg="mod">
          <ac:chgData name="왕 준수" userId="2da3bebcf6d157c6" providerId="LiveId" clId="{A60A04A4-C930-4A26-AFC9-E9B917B0B96A}" dt="2021-07-08T11:03:15.409" v="10189" actId="164"/>
          <ac:spMkLst>
            <pc:docMk/>
            <pc:sldMk cId="0" sldId="335"/>
            <ac:spMk id="26" creationId="{00000000-0000-0000-0000-000000000000}"/>
          </ac:spMkLst>
        </pc:spChg>
        <pc:spChg chg="mod">
          <ac:chgData name="왕 준수" userId="2da3bebcf6d157c6" providerId="LiveId" clId="{A60A04A4-C930-4A26-AFC9-E9B917B0B96A}" dt="2021-07-08T11:03:09.681" v="10188" actId="164"/>
          <ac:spMkLst>
            <pc:docMk/>
            <pc:sldMk cId="0" sldId="335"/>
            <ac:spMk id="27" creationId="{00000000-0000-0000-0000-000000000000}"/>
          </ac:spMkLst>
        </pc:spChg>
        <pc:spChg chg="mod">
          <ac:chgData name="왕 준수" userId="2da3bebcf6d157c6" providerId="LiveId" clId="{A60A04A4-C930-4A26-AFC9-E9B917B0B96A}" dt="2021-07-08T11:03:09.681" v="10188" actId="164"/>
          <ac:spMkLst>
            <pc:docMk/>
            <pc:sldMk cId="0" sldId="335"/>
            <ac:spMk id="29" creationId="{00000000-0000-0000-0000-000000000000}"/>
          </ac:spMkLst>
        </pc:spChg>
        <pc:grpChg chg="add mod">
          <ac:chgData name="왕 준수" userId="2da3bebcf6d157c6" providerId="LiveId" clId="{A60A04A4-C930-4A26-AFC9-E9B917B0B96A}" dt="2021-07-08T11:03:09.681" v="10188" actId="164"/>
          <ac:grpSpMkLst>
            <pc:docMk/>
            <pc:sldMk cId="0" sldId="335"/>
            <ac:grpSpMk id="3" creationId="{7F71B617-9B07-402E-97E8-5D1ED6514EA1}"/>
          </ac:grpSpMkLst>
        </pc:grpChg>
        <pc:grpChg chg="add mod">
          <ac:chgData name="왕 준수" userId="2da3bebcf6d157c6" providerId="LiveId" clId="{A60A04A4-C930-4A26-AFC9-E9B917B0B96A}" dt="2021-07-08T11:03:15.409" v="10189" actId="164"/>
          <ac:grpSpMkLst>
            <pc:docMk/>
            <pc:sldMk cId="0" sldId="335"/>
            <ac:grpSpMk id="4" creationId="{0471B026-B3BD-4CDC-B0EC-F4FB03C067E9}"/>
          </ac:grpSpMkLst>
        </pc:grpChg>
        <pc:cxnChg chg="mod">
          <ac:chgData name="왕 준수" userId="2da3bebcf6d157c6" providerId="LiveId" clId="{A60A04A4-C930-4A26-AFC9-E9B917B0B96A}" dt="2021-07-08T11:03:15.409" v="10189" actId="164"/>
          <ac:cxnSpMkLst>
            <pc:docMk/>
            <pc:sldMk cId="0" sldId="335"/>
            <ac:cxnSpMk id="25" creationId="{00000000-0000-0000-0000-000000000000}"/>
          </ac:cxnSpMkLst>
        </pc:cxnChg>
        <pc:cxnChg chg="mod">
          <ac:chgData name="왕 준수" userId="2da3bebcf6d157c6" providerId="LiveId" clId="{A60A04A4-C930-4A26-AFC9-E9B917B0B96A}" dt="2021-07-08T11:03:09.681" v="10188" actId="164"/>
          <ac:cxnSpMkLst>
            <pc:docMk/>
            <pc:sldMk cId="0" sldId="335"/>
            <ac:cxnSpMk id="28" creationId="{00000000-0000-0000-0000-000000000000}"/>
          </ac:cxnSpMkLst>
        </pc:cxnChg>
      </pc:sldChg>
      <pc:sldChg chg="addSp modSp add modTransition modAnim">
        <pc:chgData name="왕 준수" userId="2da3bebcf6d157c6" providerId="LiveId" clId="{A60A04A4-C930-4A26-AFC9-E9B917B0B96A}" dt="2021-07-08T11:06:42.925" v="10218"/>
        <pc:sldMkLst>
          <pc:docMk/>
          <pc:sldMk cId="3298893503" sldId="336"/>
        </pc:sldMkLst>
        <pc:spChg chg="mod">
          <ac:chgData name="왕 준수" userId="2da3bebcf6d157c6" providerId="LiveId" clId="{A60A04A4-C930-4A26-AFC9-E9B917B0B96A}" dt="2021-07-08T11:03:42.960" v="10195" actId="164"/>
          <ac:spMkLst>
            <pc:docMk/>
            <pc:sldMk cId="3298893503" sldId="336"/>
            <ac:spMk id="25" creationId="{00000000-0000-0000-0000-000000000000}"/>
          </ac:spMkLst>
        </pc:spChg>
        <pc:spChg chg="mod">
          <ac:chgData name="왕 준수" userId="2da3bebcf6d157c6" providerId="LiveId" clId="{A60A04A4-C930-4A26-AFC9-E9B917B0B96A}" dt="2021-07-08T11:03:42.960" v="10195" actId="164"/>
          <ac:spMkLst>
            <pc:docMk/>
            <pc:sldMk cId="3298893503" sldId="336"/>
            <ac:spMk id="27" creationId="{00000000-0000-0000-0000-000000000000}"/>
          </ac:spMkLst>
        </pc:spChg>
        <pc:spChg chg="mod">
          <ac:chgData name="왕 준수" userId="2da3bebcf6d157c6" providerId="LiveId" clId="{A60A04A4-C930-4A26-AFC9-E9B917B0B96A}" dt="2021-07-08T11:03:48.448" v="10196" actId="164"/>
          <ac:spMkLst>
            <pc:docMk/>
            <pc:sldMk cId="3298893503" sldId="336"/>
            <ac:spMk id="28" creationId="{00000000-0000-0000-0000-000000000000}"/>
          </ac:spMkLst>
        </pc:spChg>
        <pc:spChg chg="mod">
          <ac:chgData name="왕 준수" userId="2da3bebcf6d157c6" providerId="LiveId" clId="{A60A04A4-C930-4A26-AFC9-E9B917B0B96A}" dt="2021-07-08T11:03:48.448" v="10196" actId="164"/>
          <ac:spMkLst>
            <pc:docMk/>
            <pc:sldMk cId="3298893503" sldId="336"/>
            <ac:spMk id="29" creationId="{00000000-0000-0000-0000-000000000000}"/>
          </ac:spMkLst>
        </pc:spChg>
        <pc:grpChg chg="add mod">
          <ac:chgData name="왕 준수" userId="2da3bebcf6d157c6" providerId="LiveId" clId="{A60A04A4-C930-4A26-AFC9-E9B917B0B96A}" dt="2021-07-08T11:03:42.960" v="10195" actId="164"/>
          <ac:grpSpMkLst>
            <pc:docMk/>
            <pc:sldMk cId="3298893503" sldId="336"/>
            <ac:grpSpMk id="3" creationId="{C4D4D970-B686-4ED6-B44C-F3BC03AD1489}"/>
          </ac:grpSpMkLst>
        </pc:grpChg>
        <pc:grpChg chg="add mod">
          <ac:chgData name="왕 준수" userId="2da3bebcf6d157c6" providerId="LiveId" clId="{A60A04A4-C930-4A26-AFC9-E9B917B0B96A}" dt="2021-07-08T11:03:48.448" v="10196" actId="164"/>
          <ac:grpSpMkLst>
            <pc:docMk/>
            <pc:sldMk cId="3298893503" sldId="336"/>
            <ac:grpSpMk id="4" creationId="{6A4724A2-AC7F-4D0B-A35E-255FC8CC55E7}"/>
          </ac:grpSpMkLst>
        </pc:grpChg>
        <pc:cxnChg chg="mod">
          <ac:chgData name="왕 준수" userId="2da3bebcf6d157c6" providerId="LiveId" clId="{A60A04A4-C930-4A26-AFC9-E9B917B0B96A}" dt="2021-07-08T11:03:42.960" v="10195" actId="164"/>
          <ac:cxnSpMkLst>
            <pc:docMk/>
            <pc:sldMk cId="3298893503" sldId="336"/>
            <ac:cxnSpMk id="26" creationId="{00000000-0000-0000-0000-000000000000}"/>
          </ac:cxnSpMkLst>
        </pc:cxnChg>
        <pc:cxnChg chg="mod">
          <ac:chgData name="왕 준수" userId="2da3bebcf6d157c6" providerId="LiveId" clId="{A60A04A4-C930-4A26-AFC9-E9B917B0B96A}" dt="2021-07-08T11:03:48.448" v="10196" actId="164"/>
          <ac:cxnSpMkLst>
            <pc:docMk/>
            <pc:sldMk cId="3298893503" sldId="336"/>
            <ac:cxnSpMk id="30" creationId="{00000000-0000-0000-0000-000000000000}"/>
          </ac:cxnSpMkLst>
        </pc:cxnChg>
      </pc:sldChg>
      <pc:sldChg chg="addSp modSp add modTransition modAnim">
        <pc:chgData name="왕 준수" userId="2da3bebcf6d157c6" providerId="LiveId" clId="{A60A04A4-C930-4A26-AFC9-E9B917B0B96A}" dt="2021-07-08T11:06:44.962" v="10219"/>
        <pc:sldMkLst>
          <pc:docMk/>
          <pc:sldMk cId="732788087" sldId="337"/>
        </pc:sldMkLst>
        <pc:spChg chg="mod">
          <ac:chgData name="왕 준수" userId="2da3bebcf6d157c6" providerId="LiveId" clId="{A60A04A4-C930-4A26-AFC9-E9B917B0B96A}" dt="2021-07-08T11:04:20.100" v="10204" actId="164"/>
          <ac:spMkLst>
            <pc:docMk/>
            <pc:sldMk cId="732788087" sldId="337"/>
            <ac:spMk id="24" creationId="{00000000-0000-0000-0000-000000000000}"/>
          </ac:spMkLst>
        </pc:spChg>
        <pc:spChg chg="mod">
          <ac:chgData name="왕 준수" userId="2da3bebcf6d157c6" providerId="LiveId" clId="{A60A04A4-C930-4A26-AFC9-E9B917B0B96A}" dt="2021-07-08T11:04:20.100" v="10204" actId="164"/>
          <ac:spMkLst>
            <pc:docMk/>
            <pc:sldMk cId="732788087" sldId="337"/>
            <ac:spMk id="26" creationId="{00000000-0000-0000-0000-000000000000}"/>
          </ac:spMkLst>
        </pc:spChg>
        <pc:spChg chg="mod">
          <ac:chgData name="왕 준수" userId="2da3bebcf6d157c6" providerId="LiveId" clId="{A60A04A4-C930-4A26-AFC9-E9B917B0B96A}" dt="2021-07-08T11:04:27.242" v="10205" actId="164"/>
          <ac:spMkLst>
            <pc:docMk/>
            <pc:sldMk cId="732788087" sldId="337"/>
            <ac:spMk id="27" creationId="{00000000-0000-0000-0000-000000000000}"/>
          </ac:spMkLst>
        </pc:spChg>
        <pc:spChg chg="mod">
          <ac:chgData name="왕 준수" userId="2da3bebcf6d157c6" providerId="LiveId" clId="{A60A04A4-C930-4A26-AFC9-E9B917B0B96A}" dt="2021-07-08T11:04:27.242" v="10205" actId="164"/>
          <ac:spMkLst>
            <pc:docMk/>
            <pc:sldMk cId="732788087" sldId="337"/>
            <ac:spMk id="29" creationId="{00000000-0000-0000-0000-000000000000}"/>
          </ac:spMkLst>
        </pc:spChg>
        <pc:grpChg chg="add mod">
          <ac:chgData name="왕 준수" userId="2da3bebcf6d157c6" providerId="LiveId" clId="{A60A04A4-C930-4A26-AFC9-E9B917B0B96A}" dt="2021-07-08T11:04:20.100" v="10204" actId="164"/>
          <ac:grpSpMkLst>
            <pc:docMk/>
            <pc:sldMk cId="732788087" sldId="337"/>
            <ac:grpSpMk id="3" creationId="{80A62D8E-8A0A-4E8A-9245-D972557E3472}"/>
          </ac:grpSpMkLst>
        </pc:grpChg>
        <pc:grpChg chg="add mod">
          <ac:chgData name="왕 준수" userId="2da3bebcf6d157c6" providerId="LiveId" clId="{A60A04A4-C930-4A26-AFC9-E9B917B0B96A}" dt="2021-07-08T11:04:27.242" v="10205" actId="164"/>
          <ac:grpSpMkLst>
            <pc:docMk/>
            <pc:sldMk cId="732788087" sldId="337"/>
            <ac:grpSpMk id="4" creationId="{5A35ACF3-25B3-49B4-8BD1-52E535937DDC}"/>
          </ac:grpSpMkLst>
        </pc:grpChg>
        <pc:cxnChg chg="mod">
          <ac:chgData name="왕 준수" userId="2da3bebcf6d157c6" providerId="LiveId" clId="{A60A04A4-C930-4A26-AFC9-E9B917B0B96A}" dt="2021-07-08T11:04:20.100" v="10204" actId="164"/>
          <ac:cxnSpMkLst>
            <pc:docMk/>
            <pc:sldMk cId="732788087" sldId="337"/>
            <ac:cxnSpMk id="25" creationId="{00000000-0000-0000-0000-000000000000}"/>
          </ac:cxnSpMkLst>
        </pc:cxnChg>
        <pc:cxnChg chg="mod">
          <ac:chgData name="왕 준수" userId="2da3bebcf6d157c6" providerId="LiveId" clId="{A60A04A4-C930-4A26-AFC9-E9B917B0B96A}" dt="2021-07-08T11:04:27.242" v="10205" actId="164"/>
          <ac:cxnSpMkLst>
            <pc:docMk/>
            <pc:sldMk cId="732788087" sldId="337"/>
            <ac:cxnSpMk id="28" creationId="{00000000-0000-0000-0000-000000000000}"/>
          </ac:cxnSpMkLst>
        </pc:cxnChg>
      </pc:sldChg>
      <pc:sldChg chg="addSp modSp add mod modTransition modAnim">
        <pc:chgData name="왕 준수" userId="2da3bebcf6d157c6" providerId="LiveId" clId="{A60A04A4-C930-4A26-AFC9-E9B917B0B96A}" dt="2021-07-08T11:06:47.634" v="10220"/>
        <pc:sldMkLst>
          <pc:docMk/>
          <pc:sldMk cId="1930237845" sldId="338"/>
        </pc:sldMkLst>
        <pc:spChg chg="mod">
          <ac:chgData name="왕 준수" userId="2da3bebcf6d157c6" providerId="LiveId" clId="{A60A04A4-C930-4A26-AFC9-E9B917B0B96A}" dt="2021-07-08T05:49:04.699" v="6727" actId="14100"/>
          <ac:spMkLst>
            <pc:docMk/>
            <pc:sldMk cId="1930237845" sldId="338"/>
            <ac:spMk id="17" creationId="{00000000-0000-0000-0000-000000000000}"/>
          </ac:spMkLst>
        </pc:spChg>
        <pc:spChg chg="mod">
          <ac:chgData name="왕 준수" userId="2da3bebcf6d157c6" providerId="LiveId" clId="{A60A04A4-C930-4A26-AFC9-E9B917B0B96A}" dt="2021-07-08T11:04:49.721" v="10211" actId="164"/>
          <ac:spMkLst>
            <pc:docMk/>
            <pc:sldMk cId="1930237845" sldId="338"/>
            <ac:spMk id="24" creationId="{00000000-0000-0000-0000-000000000000}"/>
          </ac:spMkLst>
        </pc:spChg>
        <pc:spChg chg="mod">
          <ac:chgData name="왕 준수" userId="2da3bebcf6d157c6" providerId="LiveId" clId="{A60A04A4-C930-4A26-AFC9-E9B917B0B96A}" dt="2021-07-08T11:04:49.721" v="10211" actId="164"/>
          <ac:spMkLst>
            <pc:docMk/>
            <pc:sldMk cId="1930237845" sldId="338"/>
            <ac:spMk id="25" creationId="{00000000-0000-0000-0000-000000000000}"/>
          </ac:spMkLst>
        </pc:spChg>
        <pc:grpChg chg="add mod">
          <ac:chgData name="왕 준수" userId="2da3bebcf6d157c6" providerId="LiveId" clId="{A60A04A4-C930-4A26-AFC9-E9B917B0B96A}" dt="2021-07-08T11:04:49.721" v="10211" actId="164"/>
          <ac:grpSpMkLst>
            <pc:docMk/>
            <pc:sldMk cId="1930237845" sldId="338"/>
            <ac:grpSpMk id="3" creationId="{23226DEB-0F22-41A6-8B4E-786722912DBA}"/>
          </ac:grpSpMkLst>
        </pc:grpChg>
        <pc:picChg chg="mod">
          <ac:chgData name="왕 준수" userId="2da3bebcf6d157c6" providerId="LiveId" clId="{A60A04A4-C930-4A26-AFC9-E9B917B0B96A}" dt="2021-07-08T05:57:30.428" v="6731" actId="1035"/>
          <ac:picMkLst>
            <pc:docMk/>
            <pc:sldMk cId="1930237845" sldId="338"/>
            <ac:picMk id="23" creationId="{00000000-0000-0000-0000-000000000000}"/>
          </ac:picMkLst>
        </pc:picChg>
        <pc:cxnChg chg="mod">
          <ac:chgData name="왕 준수" userId="2da3bebcf6d157c6" providerId="LiveId" clId="{A60A04A4-C930-4A26-AFC9-E9B917B0B96A}" dt="2021-07-08T11:04:49.721" v="10211" actId="164"/>
          <ac:cxnSpMkLst>
            <pc:docMk/>
            <pc:sldMk cId="1930237845" sldId="338"/>
            <ac:cxnSpMk id="26" creationId="{00000000-0000-0000-0000-000000000000}"/>
          </ac:cxnSpMkLst>
        </pc:cxnChg>
      </pc:sldChg>
      <pc:sldChg chg="addSp modSp add modTransition modAnim">
        <pc:chgData name="왕 준수" userId="2da3bebcf6d157c6" providerId="LiveId" clId="{A60A04A4-C930-4A26-AFC9-E9B917B0B96A}" dt="2021-07-08T11:06:50.218" v="10221"/>
        <pc:sldMkLst>
          <pc:docMk/>
          <pc:sldMk cId="3034375087" sldId="339"/>
        </pc:sldMkLst>
        <pc:spChg chg="mod">
          <ac:chgData name="왕 준수" userId="2da3bebcf6d157c6" providerId="LiveId" clId="{A60A04A4-C930-4A26-AFC9-E9B917B0B96A}" dt="2021-07-08T11:06:08.905" v="10213" actId="164"/>
          <ac:spMkLst>
            <pc:docMk/>
            <pc:sldMk cId="3034375087" sldId="339"/>
            <ac:spMk id="25" creationId="{00000000-0000-0000-0000-000000000000}"/>
          </ac:spMkLst>
        </pc:spChg>
        <pc:spChg chg="mod">
          <ac:chgData name="왕 준수" userId="2da3bebcf6d157c6" providerId="LiveId" clId="{A60A04A4-C930-4A26-AFC9-E9B917B0B96A}" dt="2021-07-08T11:06:08.905" v="10213" actId="164"/>
          <ac:spMkLst>
            <pc:docMk/>
            <pc:sldMk cId="3034375087" sldId="339"/>
            <ac:spMk id="26" creationId="{00000000-0000-0000-0000-000000000000}"/>
          </ac:spMkLst>
        </pc:spChg>
        <pc:spChg chg="mod">
          <ac:chgData name="왕 준수" userId="2da3bebcf6d157c6" providerId="LiveId" clId="{A60A04A4-C930-4A26-AFC9-E9B917B0B96A}" dt="2021-07-08T11:06:08.905" v="10213" actId="164"/>
          <ac:spMkLst>
            <pc:docMk/>
            <pc:sldMk cId="3034375087" sldId="339"/>
            <ac:spMk id="27" creationId="{00000000-0000-0000-0000-000000000000}"/>
          </ac:spMkLst>
        </pc:spChg>
        <pc:grpChg chg="add mod">
          <ac:chgData name="왕 준수" userId="2da3bebcf6d157c6" providerId="LiveId" clId="{A60A04A4-C930-4A26-AFC9-E9B917B0B96A}" dt="2021-07-08T11:06:08.905" v="10213" actId="164"/>
          <ac:grpSpMkLst>
            <pc:docMk/>
            <pc:sldMk cId="3034375087" sldId="339"/>
            <ac:grpSpMk id="3" creationId="{680D37F3-9080-4E80-BFB0-BB5C196CDB0B}"/>
          </ac:grpSpMkLst>
        </pc:grpChg>
        <pc:cxnChg chg="mod">
          <ac:chgData name="왕 준수" userId="2da3bebcf6d157c6" providerId="LiveId" clId="{A60A04A4-C930-4A26-AFC9-E9B917B0B96A}" dt="2021-07-08T11:06:08.905" v="10213" actId="164"/>
          <ac:cxnSpMkLst>
            <pc:docMk/>
            <pc:sldMk cId="3034375087" sldId="339"/>
            <ac:cxnSpMk id="24" creationId="{00000000-0000-0000-0000-000000000000}"/>
          </ac:cxnSpMkLst>
        </pc:cxnChg>
        <pc:cxnChg chg="mod">
          <ac:chgData name="왕 준수" userId="2da3bebcf6d157c6" providerId="LiveId" clId="{A60A04A4-C930-4A26-AFC9-E9B917B0B96A}" dt="2021-07-08T11:06:08.905" v="10213" actId="164"/>
          <ac:cxnSpMkLst>
            <pc:docMk/>
            <pc:sldMk cId="3034375087" sldId="339"/>
            <ac:cxnSpMk id="28" creationId="{00000000-0000-0000-0000-000000000000}"/>
          </ac:cxnSpMkLst>
        </pc:cxnChg>
      </pc:sldChg>
      <pc:sldChg chg="add del">
        <pc:chgData name="왕 준수" userId="2da3bebcf6d157c6" providerId="LiveId" clId="{A60A04A4-C930-4A26-AFC9-E9B917B0B96A}" dt="2021-07-08T07:01:42.928" v="7307"/>
        <pc:sldMkLst>
          <pc:docMk/>
          <pc:sldMk cId="1499974942" sldId="340"/>
        </pc:sldMkLst>
      </pc:sldChg>
      <pc:sldChg chg="modSp add del mod">
        <pc:chgData name="왕 준수" userId="2da3bebcf6d157c6" providerId="LiveId" clId="{A60A04A4-C930-4A26-AFC9-E9B917B0B96A}" dt="2021-07-08T07:01:21.206" v="7305" actId="47"/>
        <pc:sldMkLst>
          <pc:docMk/>
          <pc:sldMk cId="2411669438" sldId="340"/>
        </pc:sldMkLst>
        <pc:picChg chg="mod">
          <ac:chgData name="왕 준수" userId="2da3bebcf6d157c6" providerId="LiveId" clId="{A60A04A4-C930-4A26-AFC9-E9B917B0B96A}" dt="2021-07-08T06:22:06.295" v="7010" actId="14100"/>
          <ac:picMkLst>
            <pc:docMk/>
            <pc:sldMk cId="2411669438" sldId="340"/>
            <ac:picMk id="82" creationId="{80E7050A-0467-4F8D-AA86-7C7A4585BB0F}"/>
          </ac:picMkLst>
        </pc:picChg>
      </pc:sldChg>
      <pc:sldChg chg="addSp delSp modSp add mod addAnim delAnim modAnim">
        <pc:chgData name="왕 준수" userId="2da3bebcf6d157c6" providerId="LiveId" clId="{A60A04A4-C930-4A26-AFC9-E9B917B0B96A}" dt="2021-07-09T01:22:28.691" v="10420"/>
        <pc:sldMkLst>
          <pc:docMk/>
          <pc:sldMk cId="4187215483" sldId="340"/>
        </pc:sldMkLst>
        <pc:spChg chg="mod">
          <ac:chgData name="왕 준수" userId="2da3bebcf6d157c6" providerId="LiveId" clId="{A60A04A4-C930-4A26-AFC9-E9B917B0B96A}" dt="2021-07-08T07:04:12.627" v="7326" actId="14100"/>
          <ac:spMkLst>
            <pc:docMk/>
            <pc:sldMk cId="4187215483" sldId="340"/>
            <ac:spMk id="24" creationId="{44AF0ACE-4F52-4CEF-8E25-2850AAA7AD33}"/>
          </ac:spMkLst>
        </pc:spChg>
        <pc:picChg chg="add del mod">
          <ac:chgData name="왕 준수" userId="2da3bebcf6d157c6" providerId="LiveId" clId="{A60A04A4-C930-4A26-AFC9-E9B917B0B96A}" dt="2021-07-09T01:22:03.502" v="10409"/>
          <ac:picMkLst>
            <pc:docMk/>
            <pc:sldMk cId="4187215483" sldId="340"/>
            <ac:picMk id="5" creationId="{9121A6E6-B24C-4F94-9B2A-D12CFB2F3234}"/>
          </ac:picMkLst>
        </pc:picChg>
        <pc:picChg chg="add mod">
          <ac:chgData name="왕 준수" userId="2da3bebcf6d157c6" providerId="LiveId" clId="{A60A04A4-C930-4A26-AFC9-E9B917B0B96A}" dt="2021-07-09T01:22:24.870" v="10419" actId="14100"/>
          <ac:picMkLst>
            <pc:docMk/>
            <pc:sldMk cId="4187215483" sldId="340"/>
            <ac:picMk id="7" creationId="{97EA5190-90E9-4CE0-A601-CBDDAFF113FF}"/>
          </ac:picMkLst>
        </pc:picChg>
        <pc:picChg chg="add del mod">
          <ac:chgData name="왕 준수" userId="2da3bebcf6d157c6" providerId="LiveId" clId="{A60A04A4-C930-4A26-AFC9-E9B917B0B96A}" dt="2021-07-09T01:22:16.089" v="10413" actId="478"/>
          <ac:picMkLst>
            <pc:docMk/>
            <pc:sldMk cId="4187215483" sldId="340"/>
            <ac:picMk id="13" creationId="{321E92E0-7EEC-4270-8C8E-5C88E3FF2357}"/>
          </ac:picMkLst>
        </pc:picChg>
        <pc:cxnChg chg="mod">
          <ac:chgData name="왕 준수" userId="2da3bebcf6d157c6" providerId="LiveId" clId="{A60A04A4-C930-4A26-AFC9-E9B917B0B96A}" dt="2021-07-08T07:04:12.627" v="7326" actId="14100"/>
          <ac:cxnSpMkLst>
            <pc:docMk/>
            <pc:sldMk cId="4187215483" sldId="340"/>
            <ac:cxnSpMk id="25" creationId="{2206DF9F-5D09-461E-97AE-9DD4EFF49E58}"/>
          </ac:cxnSpMkLst>
        </pc:cxnChg>
      </pc:sldChg>
      <pc:sldChg chg="add del modAnim">
        <pc:chgData name="왕 준수" userId="2da3bebcf6d157c6" providerId="LiveId" clId="{A60A04A4-C930-4A26-AFC9-E9B917B0B96A}" dt="2021-07-08T07:01:19.385" v="7304" actId="47"/>
        <pc:sldMkLst>
          <pc:docMk/>
          <pc:sldMk cId="2450048038" sldId="341"/>
        </pc:sldMkLst>
      </pc:sldChg>
      <pc:sldChg chg="add del">
        <pc:chgData name="왕 준수" userId="2da3bebcf6d157c6" providerId="LiveId" clId="{A60A04A4-C930-4A26-AFC9-E9B917B0B96A}" dt="2021-07-08T07:01:42.928" v="7307"/>
        <pc:sldMkLst>
          <pc:docMk/>
          <pc:sldMk cId="2958229283" sldId="341"/>
        </pc:sldMkLst>
      </pc:sldChg>
      <pc:sldChg chg="add">
        <pc:chgData name="왕 준수" userId="2da3bebcf6d157c6" providerId="LiveId" clId="{A60A04A4-C930-4A26-AFC9-E9B917B0B96A}" dt="2021-07-08T07:01:46.059" v="7308"/>
        <pc:sldMkLst>
          <pc:docMk/>
          <pc:sldMk cId="3590177769" sldId="341"/>
        </pc:sldMkLst>
      </pc:sldChg>
      <pc:sldChg chg="add del">
        <pc:chgData name="왕 준수" userId="2da3bebcf6d157c6" providerId="LiveId" clId="{A60A04A4-C930-4A26-AFC9-E9B917B0B96A}" dt="2021-07-08T07:01:42.928" v="7307"/>
        <pc:sldMkLst>
          <pc:docMk/>
          <pc:sldMk cId="228751669" sldId="342"/>
        </pc:sldMkLst>
      </pc:sldChg>
      <pc:sldChg chg="add modAnim">
        <pc:chgData name="왕 준수" userId="2da3bebcf6d157c6" providerId="LiveId" clId="{A60A04A4-C930-4A26-AFC9-E9B917B0B96A}" dt="2021-07-08T07:03:54.645" v="7323"/>
        <pc:sldMkLst>
          <pc:docMk/>
          <pc:sldMk cId="459652356" sldId="342"/>
        </pc:sldMkLst>
      </pc:sldChg>
      <pc:sldChg chg="modSp add del mod">
        <pc:chgData name="왕 준수" userId="2da3bebcf6d157c6" providerId="LiveId" clId="{A60A04A4-C930-4A26-AFC9-E9B917B0B96A}" dt="2021-07-08T07:01:17.947" v="7303" actId="47"/>
        <pc:sldMkLst>
          <pc:docMk/>
          <pc:sldMk cId="1791215242" sldId="342"/>
        </pc:sldMkLst>
        <pc:picChg chg="mod">
          <ac:chgData name="왕 준수" userId="2da3bebcf6d157c6" providerId="LiveId" clId="{A60A04A4-C930-4A26-AFC9-E9B917B0B96A}" dt="2021-07-08T06:24:03.246" v="7015" actId="1076"/>
          <ac:picMkLst>
            <pc:docMk/>
            <pc:sldMk cId="1791215242" sldId="342"/>
            <ac:picMk id="4" creationId="{3445CCB5-BF3A-4EF7-A17A-549E08BAC1EF}"/>
          </ac:picMkLst>
        </pc:picChg>
        <pc:picChg chg="mod">
          <ac:chgData name="왕 준수" userId="2da3bebcf6d157c6" providerId="LiveId" clId="{A60A04A4-C930-4A26-AFC9-E9B917B0B96A}" dt="2021-07-08T06:24:08.247" v="7016" actId="1076"/>
          <ac:picMkLst>
            <pc:docMk/>
            <pc:sldMk cId="1791215242" sldId="342"/>
            <ac:picMk id="13" creationId="{321E92E0-7EEC-4270-8C8E-5C88E3FF2357}"/>
          </ac:picMkLst>
        </pc:picChg>
      </pc:sldChg>
      <pc:sldChg chg="add del">
        <pc:chgData name="왕 준수" userId="2da3bebcf6d157c6" providerId="LiveId" clId="{A60A04A4-C930-4A26-AFC9-E9B917B0B96A}" dt="2021-07-08T07:01:42.928" v="7307"/>
        <pc:sldMkLst>
          <pc:docMk/>
          <pc:sldMk cId="70280655" sldId="343"/>
        </pc:sldMkLst>
      </pc:sldChg>
      <pc:sldChg chg="add del">
        <pc:chgData name="왕 준수" userId="2da3bebcf6d157c6" providerId="LiveId" clId="{A60A04A4-C930-4A26-AFC9-E9B917B0B96A}" dt="2021-07-08T07:01:17.230" v="7302" actId="47"/>
        <pc:sldMkLst>
          <pc:docMk/>
          <pc:sldMk cId="1492474443" sldId="343"/>
        </pc:sldMkLst>
      </pc:sldChg>
      <pc:sldChg chg="add">
        <pc:chgData name="왕 준수" userId="2da3bebcf6d157c6" providerId="LiveId" clId="{A60A04A4-C930-4A26-AFC9-E9B917B0B96A}" dt="2021-07-08T07:01:46.059" v="7308"/>
        <pc:sldMkLst>
          <pc:docMk/>
          <pc:sldMk cId="2793640417" sldId="343"/>
        </pc:sldMkLst>
      </pc:sldChg>
      <pc:sldChg chg="addSp delSp modSp add del mod">
        <pc:chgData name="왕 준수" userId="2da3bebcf6d157c6" providerId="LiveId" clId="{A60A04A4-C930-4A26-AFC9-E9B917B0B96A}" dt="2021-07-08T08:18:43.079" v="8388" actId="47"/>
        <pc:sldMkLst>
          <pc:docMk/>
          <pc:sldMk cId="1530934604" sldId="344"/>
        </pc:sldMkLst>
        <pc:picChg chg="add del mod">
          <ac:chgData name="왕 준수" userId="2da3bebcf6d157c6" providerId="LiveId" clId="{A60A04A4-C930-4A26-AFC9-E9B917B0B96A}" dt="2021-07-08T08:16:45.068" v="8295" actId="21"/>
          <ac:picMkLst>
            <pc:docMk/>
            <pc:sldMk cId="1530934604" sldId="344"/>
            <ac:picMk id="5" creationId="{E0682134-49DA-427C-B1B7-5189606837CD}"/>
          </ac:picMkLst>
        </pc:picChg>
      </pc:sldChg>
      <pc:sldChg chg="add del">
        <pc:chgData name="왕 준수" userId="2da3bebcf6d157c6" providerId="LiveId" clId="{A60A04A4-C930-4A26-AFC9-E9B917B0B96A}" dt="2021-07-08T08:18:43.911" v="8389" actId="47"/>
        <pc:sldMkLst>
          <pc:docMk/>
          <pc:sldMk cId="3652223633" sldId="345"/>
        </pc:sldMkLst>
      </pc:sldChg>
      <pc:sldChg chg="add del">
        <pc:chgData name="왕 준수" userId="2da3bebcf6d157c6" providerId="LiveId" clId="{A60A04A4-C930-4A26-AFC9-E9B917B0B96A}" dt="2021-07-08T08:18:45.063" v="8390" actId="47"/>
        <pc:sldMkLst>
          <pc:docMk/>
          <pc:sldMk cId="1950495156" sldId="346"/>
        </pc:sldMkLst>
      </pc:sldChg>
      <pc:sldChg chg="modSp add mod modTransition">
        <pc:chgData name="왕 준수" userId="2da3bebcf6d157c6" providerId="LiveId" clId="{A60A04A4-C930-4A26-AFC9-E9B917B0B96A}" dt="2021-07-08T11:14:27.338" v="10251" actId="1076"/>
        <pc:sldMkLst>
          <pc:docMk/>
          <pc:sldMk cId="0" sldId="347"/>
        </pc:sldMkLst>
        <pc:spChg chg="mod">
          <ac:chgData name="왕 준수" userId="2da3bebcf6d157c6" providerId="LiveId" clId="{A60A04A4-C930-4A26-AFC9-E9B917B0B96A}" dt="2021-07-08T11:14:24.330" v="10250" actId="1076"/>
          <ac:spMkLst>
            <pc:docMk/>
            <pc:sldMk cId="0" sldId="347"/>
            <ac:spMk id="495" creationId="{00000000-0000-0000-0000-000000000000}"/>
          </ac:spMkLst>
        </pc:spChg>
        <pc:spChg chg="mod">
          <ac:chgData name="왕 준수" userId="2da3bebcf6d157c6" providerId="LiveId" clId="{A60A04A4-C930-4A26-AFC9-E9B917B0B96A}" dt="2021-07-08T11:14:27.338" v="10251" actId="1076"/>
          <ac:spMkLst>
            <pc:docMk/>
            <pc:sldMk cId="0" sldId="347"/>
            <ac:spMk id="496" creationId="{00000000-0000-0000-0000-000000000000}"/>
          </ac:spMkLst>
        </pc:spChg>
        <pc:cxnChg chg="mod">
          <ac:chgData name="왕 준수" userId="2da3bebcf6d157c6" providerId="LiveId" clId="{A60A04A4-C930-4A26-AFC9-E9B917B0B96A}" dt="2021-07-08T11:14:24.330" v="10250" actId="1076"/>
          <ac:cxnSpMkLst>
            <pc:docMk/>
            <pc:sldMk cId="0" sldId="347"/>
            <ac:cxnSpMk id="497" creationId="{00000000-0000-0000-0000-000000000000}"/>
          </ac:cxnSpMkLst>
        </pc:cxnChg>
      </pc:sldChg>
      <pc:sldChg chg="addSp delSp modSp add mod">
        <pc:chgData name="왕 준수" userId="2da3bebcf6d157c6" providerId="LiveId" clId="{A60A04A4-C930-4A26-AFC9-E9B917B0B96A}" dt="2021-07-08T08:37:20.179" v="8702" actId="1076"/>
        <pc:sldMkLst>
          <pc:docMk/>
          <pc:sldMk cId="1561011346" sldId="348"/>
        </pc:sldMkLst>
        <pc:spChg chg="mod">
          <ac:chgData name="왕 준수" userId="2da3bebcf6d157c6" providerId="LiveId" clId="{A60A04A4-C930-4A26-AFC9-E9B917B0B96A}" dt="2021-07-08T08:24:15.386" v="8458" actId="1076"/>
          <ac:spMkLst>
            <pc:docMk/>
            <pc:sldMk cId="1561011346" sldId="348"/>
            <ac:spMk id="10" creationId="{B380DB00-A8ED-4320-B497-F7452A0A9AEE}"/>
          </ac:spMkLst>
        </pc:spChg>
        <pc:spChg chg="mod">
          <ac:chgData name="왕 준수" userId="2da3bebcf6d157c6" providerId="LiveId" clId="{A60A04A4-C930-4A26-AFC9-E9B917B0B96A}" dt="2021-07-08T08:18:16.433" v="8379" actId="1076"/>
          <ac:spMkLst>
            <pc:docMk/>
            <pc:sldMk cId="1561011346" sldId="348"/>
            <ac:spMk id="22" creationId="{C081CDC6-8863-4DDD-B49F-407D0A5200EE}"/>
          </ac:spMkLst>
        </pc:spChg>
        <pc:spChg chg="mod">
          <ac:chgData name="왕 준수" userId="2da3bebcf6d157c6" providerId="LiveId" clId="{A60A04A4-C930-4A26-AFC9-E9B917B0B96A}" dt="2021-07-08T08:23:57.362" v="8449" actId="1076"/>
          <ac:spMkLst>
            <pc:docMk/>
            <pc:sldMk cId="1561011346" sldId="348"/>
            <ac:spMk id="23" creationId="{CCF47014-1B0F-4D04-AB10-02782C6B7849}"/>
          </ac:spMkLst>
        </pc:spChg>
        <pc:spChg chg="mod">
          <ac:chgData name="왕 준수" userId="2da3bebcf6d157c6" providerId="LiveId" clId="{A60A04A4-C930-4A26-AFC9-E9B917B0B96A}" dt="2021-07-08T08:24:16.570" v="8459" actId="1076"/>
          <ac:spMkLst>
            <pc:docMk/>
            <pc:sldMk cId="1561011346" sldId="348"/>
            <ac:spMk id="24" creationId="{8BD04273-1B7B-460C-93B3-C4ECA3C69DDE}"/>
          </ac:spMkLst>
        </pc:spChg>
        <pc:spChg chg="mod">
          <ac:chgData name="왕 준수" userId="2da3bebcf6d157c6" providerId="LiveId" clId="{A60A04A4-C930-4A26-AFC9-E9B917B0B96A}" dt="2021-07-08T08:24:14.330" v="8457" actId="1076"/>
          <ac:spMkLst>
            <pc:docMk/>
            <pc:sldMk cId="1561011346" sldId="348"/>
            <ac:spMk id="25" creationId="{AEF14D59-9496-40B0-A5FE-A9EC5A8AF925}"/>
          </ac:spMkLst>
        </pc:spChg>
        <pc:spChg chg="mod">
          <ac:chgData name="왕 준수" userId="2da3bebcf6d157c6" providerId="LiveId" clId="{A60A04A4-C930-4A26-AFC9-E9B917B0B96A}" dt="2021-07-08T08:23:55.761" v="8448" actId="1076"/>
          <ac:spMkLst>
            <pc:docMk/>
            <pc:sldMk cId="1561011346" sldId="348"/>
            <ac:spMk id="26" creationId="{74667E08-A93F-4E11-B27A-5A9426BB72DC}"/>
          </ac:spMkLst>
        </pc:spChg>
        <pc:spChg chg="add mod">
          <ac:chgData name="왕 준수" userId="2da3bebcf6d157c6" providerId="LiveId" clId="{A60A04A4-C930-4A26-AFC9-E9B917B0B96A}" dt="2021-07-08T08:26:10.980" v="8471" actId="207"/>
          <ac:spMkLst>
            <pc:docMk/>
            <pc:sldMk cId="1561011346" sldId="348"/>
            <ac:spMk id="77" creationId="{CF1D847F-694F-4C52-81C9-B9B166CF6CF3}"/>
          </ac:spMkLst>
        </pc:spChg>
        <pc:spChg chg="add mod">
          <ac:chgData name="왕 준수" userId="2da3bebcf6d157c6" providerId="LiveId" clId="{A60A04A4-C930-4A26-AFC9-E9B917B0B96A}" dt="2021-07-08T08:26:34.388" v="8525" actId="207"/>
          <ac:spMkLst>
            <pc:docMk/>
            <pc:sldMk cId="1561011346" sldId="348"/>
            <ac:spMk id="79" creationId="{69FED865-1595-4BFB-A722-6882BBD3A82B}"/>
          </ac:spMkLst>
        </pc:spChg>
        <pc:spChg chg="add mod">
          <ac:chgData name="왕 준수" userId="2da3bebcf6d157c6" providerId="LiveId" clId="{A60A04A4-C930-4A26-AFC9-E9B917B0B96A}" dt="2021-07-08T08:26:36.931" v="8526" actId="207"/>
          <ac:spMkLst>
            <pc:docMk/>
            <pc:sldMk cId="1561011346" sldId="348"/>
            <ac:spMk id="80" creationId="{B5FB931F-3A97-460B-8F5A-64DF6C431C2A}"/>
          </ac:spMkLst>
        </pc:spChg>
        <pc:spChg chg="add mod">
          <ac:chgData name="왕 준수" userId="2da3bebcf6d157c6" providerId="LiveId" clId="{A60A04A4-C930-4A26-AFC9-E9B917B0B96A}" dt="2021-07-08T08:26:38.707" v="8527" actId="207"/>
          <ac:spMkLst>
            <pc:docMk/>
            <pc:sldMk cId="1561011346" sldId="348"/>
            <ac:spMk id="81" creationId="{53249C58-B636-4473-8DA3-093307BD0564}"/>
          </ac:spMkLst>
        </pc:spChg>
        <pc:spChg chg="add mod">
          <ac:chgData name="왕 준수" userId="2da3bebcf6d157c6" providerId="LiveId" clId="{A60A04A4-C930-4A26-AFC9-E9B917B0B96A}" dt="2021-07-08T08:26:22.739" v="8521" actId="1036"/>
          <ac:spMkLst>
            <pc:docMk/>
            <pc:sldMk cId="1561011346" sldId="348"/>
            <ac:spMk id="82" creationId="{7B6A27C2-5B06-444B-BB37-98B288CD149E}"/>
          </ac:spMkLst>
        </pc:spChg>
        <pc:spChg chg="add mod">
          <ac:chgData name="왕 준수" userId="2da3bebcf6d157c6" providerId="LiveId" clId="{A60A04A4-C930-4A26-AFC9-E9B917B0B96A}" dt="2021-07-08T08:26:31.670" v="8524" actId="207"/>
          <ac:spMkLst>
            <pc:docMk/>
            <pc:sldMk cId="1561011346" sldId="348"/>
            <ac:spMk id="83" creationId="{78135D81-F61B-41B6-B660-868114DCC53E}"/>
          </ac:spMkLst>
        </pc:spChg>
        <pc:spChg chg="add mod">
          <ac:chgData name="왕 준수" userId="2da3bebcf6d157c6" providerId="LiveId" clId="{A60A04A4-C930-4A26-AFC9-E9B917B0B96A}" dt="2021-07-08T08:26:40.404" v="8528" actId="207"/>
          <ac:spMkLst>
            <pc:docMk/>
            <pc:sldMk cId="1561011346" sldId="348"/>
            <ac:spMk id="84" creationId="{0C6816DD-162A-43E6-AA02-34F59DF1504C}"/>
          </ac:spMkLst>
        </pc:spChg>
        <pc:spChg chg="mod">
          <ac:chgData name="왕 준수" userId="2da3bebcf6d157c6" providerId="LiveId" clId="{A60A04A4-C930-4A26-AFC9-E9B917B0B96A}" dt="2021-07-08T08:18:19.546" v="8381" actId="14100"/>
          <ac:spMkLst>
            <pc:docMk/>
            <pc:sldMk cId="1561011346" sldId="348"/>
            <ac:spMk id="147" creationId="{C36EE813-0578-4E0C-84BA-8D2129584078}"/>
          </ac:spMkLst>
        </pc:spChg>
        <pc:spChg chg="del mod">
          <ac:chgData name="왕 준수" userId="2da3bebcf6d157c6" providerId="LiveId" clId="{A60A04A4-C930-4A26-AFC9-E9B917B0B96A}" dt="2021-07-08T08:24:06.866" v="8453" actId="478"/>
          <ac:spMkLst>
            <pc:docMk/>
            <pc:sldMk cId="1561011346" sldId="348"/>
            <ac:spMk id="148" creationId="{03FEFCEF-64A6-4253-9700-F5D4E48E31E3}"/>
          </ac:spMkLst>
        </pc:spChg>
        <pc:spChg chg="del mod">
          <ac:chgData name="왕 준수" userId="2da3bebcf6d157c6" providerId="LiveId" clId="{A60A04A4-C930-4A26-AFC9-E9B917B0B96A}" dt="2021-07-08T08:23:53.322" v="8446" actId="478"/>
          <ac:spMkLst>
            <pc:docMk/>
            <pc:sldMk cId="1561011346" sldId="348"/>
            <ac:spMk id="149" creationId="{5142985A-FEE3-4BE4-812E-E5F7ADF457DF}"/>
          </ac:spMkLst>
        </pc:spChg>
        <pc:spChg chg="del mod">
          <ac:chgData name="왕 준수" userId="2da3bebcf6d157c6" providerId="LiveId" clId="{A60A04A4-C930-4A26-AFC9-E9B917B0B96A}" dt="2021-07-08T08:23:53.322" v="8446" actId="478"/>
          <ac:spMkLst>
            <pc:docMk/>
            <pc:sldMk cId="1561011346" sldId="348"/>
            <ac:spMk id="150" creationId="{82BEB661-BE9B-4BC9-9250-8E9CB8551366}"/>
          </ac:spMkLst>
        </pc:spChg>
        <pc:spChg chg="del mod">
          <ac:chgData name="왕 준수" userId="2da3bebcf6d157c6" providerId="LiveId" clId="{A60A04A4-C930-4A26-AFC9-E9B917B0B96A}" dt="2021-07-08T08:23:53.322" v="8446" actId="478"/>
          <ac:spMkLst>
            <pc:docMk/>
            <pc:sldMk cId="1561011346" sldId="348"/>
            <ac:spMk id="151" creationId="{A92EB2BA-A1B9-45A6-B80E-2CBC05108B99}"/>
          </ac:spMkLst>
        </pc:spChg>
        <pc:spChg chg="del mod">
          <ac:chgData name="왕 준수" userId="2da3bebcf6d157c6" providerId="LiveId" clId="{A60A04A4-C930-4A26-AFC9-E9B917B0B96A}" dt="2021-07-08T08:23:53.322" v="8446" actId="478"/>
          <ac:spMkLst>
            <pc:docMk/>
            <pc:sldMk cId="1561011346" sldId="348"/>
            <ac:spMk id="152" creationId="{516A4FA6-CD07-4827-98F5-A53D9C48167A}"/>
          </ac:spMkLst>
        </pc:spChg>
        <pc:spChg chg="del mod">
          <ac:chgData name="왕 준수" userId="2da3bebcf6d157c6" providerId="LiveId" clId="{A60A04A4-C930-4A26-AFC9-E9B917B0B96A}" dt="2021-07-08T08:24:08.570" v="8454" actId="478"/>
          <ac:spMkLst>
            <pc:docMk/>
            <pc:sldMk cId="1561011346" sldId="348"/>
            <ac:spMk id="153" creationId="{32983430-E3AA-4B76-9825-32E0BC30916A}"/>
          </ac:spMkLst>
        </pc:spChg>
        <pc:spChg chg="del mod">
          <ac:chgData name="왕 준수" userId="2da3bebcf6d157c6" providerId="LiveId" clId="{A60A04A4-C930-4A26-AFC9-E9B917B0B96A}" dt="2021-07-08T08:23:51.730" v="8445" actId="478"/>
          <ac:spMkLst>
            <pc:docMk/>
            <pc:sldMk cId="1561011346" sldId="348"/>
            <ac:spMk id="154" creationId="{27BBF4D9-EC22-4BDE-A85C-6D224C3C28B6}"/>
          </ac:spMkLst>
        </pc:spChg>
        <pc:picChg chg="add del mod">
          <ac:chgData name="왕 준수" userId="2da3bebcf6d157c6" providerId="LiveId" clId="{A60A04A4-C930-4A26-AFC9-E9B917B0B96A}" dt="2021-07-08T08:23:00.881" v="8418" actId="478"/>
          <ac:picMkLst>
            <pc:docMk/>
            <pc:sldMk cId="1561011346" sldId="348"/>
            <ac:picMk id="28" creationId="{D00A6FAD-68DC-4993-8D64-B87B152CE287}"/>
          </ac:picMkLst>
        </pc:picChg>
        <pc:picChg chg="add mod">
          <ac:chgData name="왕 준수" userId="2da3bebcf6d157c6" providerId="LiveId" clId="{A60A04A4-C930-4A26-AFC9-E9B917B0B96A}" dt="2021-07-08T08:37:18.579" v="8701" actId="1076"/>
          <ac:picMkLst>
            <pc:docMk/>
            <pc:sldMk cId="1561011346" sldId="348"/>
            <ac:picMk id="36" creationId="{5962401D-5EC4-4EE0-8B9C-1A07530A775C}"/>
          </ac:picMkLst>
        </pc:picChg>
        <pc:picChg chg="add mod">
          <ac:chgData name="왕 준수" userId="2da3bebcf6d157c6" providerId="LiveId" clId="{A60A04A4-C930-4A26-AFC9-E9B917B0B96A}" dt="2021-07-08T08:24:22.009" v="8463" actId="1076"/>
          <ac:picMkLst>
            <pc:docMk/>
            <pc:sldMk cId="1561011346" sldId="348"/>
            <ac:picMk id="38" creationId="{465395AF-C21A-4273-A5F3-DE62370A0FBD}"/>
          </ac:picMkLst>
        </pc:picChg>
        <pc:picChg chg="add mod">
          <ac:chgData name="왕 준수" userId="2da3bebcf6d157c6" providerId="LiveId" clId="{A60A04A4-C930-4A26-AFC9-E9B917B0B96A}" dt="2021-07-08T08:37:20.179" v="8702" actId="1076"/>
          <ac:picMkLst>
            <pc:docMk/>
            <pc:sldMk cId="1561011346" sldId="348"/>
            <ac:picMk id="68" creationId="{922A0077-BE2A-4F71-A10F-E7F6E35BE98C}"/>
          </ac:picMkLst>
        </pc:picChg>
        <pc:cxnChg chg="mod">
          <ac:chgData name="왕 준수" userId="2da3bebcf6d157c6" providerId="LiveId" clId="{A60A04A4-C930-4A26-AFC9-E9B917B0B96A}" dt="2021-07-08T08:24:15.386" v="8458" actId="1076"/>
          <ac:cxnSpMkLst>
            <pc:docMk/>
            <pc:sldMk cId="1561011346" sldId="348"/>
            <ac:cxnSpMk id="58" creationId="{0B651CBA-085F-4843-80C8-B9152493D1BF}"/>
          </ac:cxnSpMkLst>
        </pc:cxnChg>
        <pc:cxnChg chg="mod">
          <ac:chgData name="왕 준수" userId="2da3bebcf6d157c6" providerId="LiveId" clId="{A60A04A4-C930-4A26-AFC9-E9B917B0B96A}" dt="2021-07-08T08:24:15.386" v="8458" actId="1076"/>
          <ac:cxnSpMkLst>
            <pc:docMk/>
            <pc:sldMk cId="1561011346" sldId="348"/>
            <ac:cxnSpMk id="60" creationId="{4235FE58-6793-4543-99F2-ECC861BD488C}"/>
          </ac:cxnSpMkLst>
        </pc:cxnChg>
        <pc:cxnChg chg="del mod">
          <ac:chgData name="왕 준수" userId="2da3bebcf6d157c6" providerId="LiveId" clId="{A60A04A4-C930-4A26-AFC9-E9B917B0B96A}" dt="2021-07-08T08:17:48.553" v="8370" actId="478"/>
          <ac:cxnSpMkLst>
            <pc:docMk/>
            <pc:sldMk cId="1561011346" sldId="348"/>
            <ac:cxnSpMk id="65" creationId="{00E1DD34-422E-4586-8271-91D3184D97A1}"/>
          </ac:cxnSpMkLst>
        </pc:cxnChg>
        <pc:cxnChg chg="mod">
          <ac:chgData name="왕 준수" userId="2da3bebcf6d157c6" providerId="LiveId" clId="{A60A04A4-C930-4A26-AFC9-E9B917B0B96A}" dt="2021-07-08T08:24:16.570" v="8459" actId="1076"/>
          <ac:cxnSpMkLst>
            <pc:docMk/>
            <pc:sldMk cId="1561011346" sldId="348"/>
            <ac:cxnSpMk id="74" creationId="{F0128624-AC88-49F2-A704-1C85E1E47A7F}"/>
          </ac:cxnSpMkLst>
        </pc:cxnChg>
        <pc:cxnChg chg="mod">
          <ac:chgData name="왕 준수" userId="2da3bebcf6d157c6" providerId="LiveId" clId="{A60A04A4-C930-4A26-AFC9-E9B917B0B96A}" dt="2021-07-08T08:24:15.386" v="8458" actId="1076"/>
          <ac:cxnSpMkLst>
            <pc:docMk/>
            <pc:sldMk cId="1561011346" sldId="348"/>
            <ac:cxnSpMk id="78" creationId="{51AF77BC-7F31-4AC5-8ABE-C7847B77D926}"/>
          </ac:cxnSpMkLst>
        </pc:cxnChg>
      </pc:sldChg>
      <pc:sldChg chg="addSp delSp modSp add mod">
        <pc:chgData name="왕 준수" userId="2da3bebcf6d157c6" providerId="LiveId" clId="{A60A04A4-C930-4A26-AFC9-E9B917B0B96A}" dt="2021-07-08T08:38:25.971" v="8708" actId="1076"/>
        <pc:sldMkLst>
          <pc:docMk/>
          <pc:sldMk cId="40705512" sldId="349"/>
        </pc:sldMkLst>
        <pc:spChg chg="mod">
          <ac:chgData name="왕 준수" userId="2da3bebcf6d157c6" providerId="LiveId" clId="{A60A04A4-C930-4A26-AFC9-E9B917B0B96A}" dt="2021-07-08T08:27:46.810" v="8540" actId="1076"/>
          <ac:spMkLst>
            <pc:docMk/>
            <pc:sldMk cId="40705512" sldId="349"/>
            <ac:spMk id="22" creationId="{C081CDC6-8863-4DDD-B49F-407D0A5200EE}"/>
          </ac:spMkLst>
        </pc:spChg>
        <pc:spChg chg="mod">
          <ac:chgData name="왕 준수" userId="2da3bebcf6d157c6" providerId="LiveId" clId="{A60A04A4-C930-4A26-AFC9-E9B917B0B96A}" dt="2021-07-08T08:38:25.971" v="8708" actId="1076"/>
          <ac:spMkLst>
            <pc:docMk/>
            <pc:sldMk cId="40705512" sldId="349"/>
            <ac:spMk id="23" creationId="{CCF47014-1B0F-4D04-AB10-02782C6B7849}"/>
          </ac:spMkLst>
        </pc:spChg>
        <pc:spChg chg="mod">
          <ac:chgData name="왕 준수" userId="2da3bebcf6d157c6" providerId="LiveId" clId="{A60A04A4-C930-4A26-AFC9-E9B917B0B96A}" dt="2021-07-08T08:27:59.554" v="8544" actId="1076"/>
          <ac:spMkLst>
            <pc:docMk/>
            <pc:sldMk cId="40705512" sldId="349"/>
            <ac:spMk id="25" creationId="{AEF14D59-9496-40B0-A5FE-A9EC5A8AF925}"/>
          </ac:spMkLst>
        </pc:spChg>
        <pc:spChg chg="add mod">
          <ac:chgData name="왕 준수" userId="2da3bebcf6d157c6" providerId="LiveId" clId="{A60A04A4-C930-4A26-AFC9-E9B917B0B96A}" dt="2021-07-08T08:35:17.058" v="8674" actId="207"/>
          <ac:spMkLst>
            <pc:docMk/>
            <pc:sldMk cId="40705512" sldId="349"/>
            <ac:spMk id="33" creationId="{2870DE2D-F22B-4E01-AD9C-DA502C61DB3A}"/>
          </ac:spMkLst>
        </pc:spChg>
        <pc:spChg chg="mod">
          <ac:chgData name="왕 준수" userId="2da3bebcf6d157c6" providerId="LiveId" clId="{A60A04A4-C930-4A26-AFC9-E9B917B0B96A}" dt="2021-07-08T08:27:28.202" v="8534" actId="1076"/>
          <ac:spMkLst>
            <pc:docMk/>
            <pc:sldMk cId="40705512" sldId="349"/>
            <ac:spMk id="77" creationId="{CF1D847F-694F-4C52-81C9-B9B166CF6CF3}"/>
          </ac:spMkLst>
        </pc:spChg>
        <pc:spChg chg="mod">
          <ac:chgData name="왕 준수" userId="2da3bebcf6d157c6" providerId="LiveId" clId="{A60A04A4-C930-4A26-AFC9-E9B917B0B96A}" dt="2021-07-08T08:35:10.331" v="8672" actId="1076"/>
          <ac:spMkLst>
            <pc:docMk/>
            <pc:sldMk cId="40705512" sldId="349"/>
            <ac:spMk id="79" creationId="{69FED865-1595-4BFB-A722-6882BBD3A82B}"/>
          </ac:spMkLst>
        </pc:spChg>
        <pc:spChg chg="mod">
          <ac:chgData name="왕 준수" userId="2da3bebcf6d157c6" providerId="LiveId" clId="{A60A04A4-C930-4A26-AFC9-E9B917B0B96A}" dt="2021-07-08T08:35:10.331" v="8672" actId="1076"/>
          <ac:spMkLst>
            <pc:docMk/>
            <pc:sldMk cId="40705512" sldId="349"/>
            <ac:spMk id="80" creationId="{B5FB931F-3A97-460B-8F5A-64DF6C431C2A}"/>
          </ac:spMkLst>
        </pc:spChg>
        <pc:spChg chg="mod">
          <ac:chgData name="왕 준수" userId="2da3bebcf6d157c6" providerId="LiveId" clId="{A60A04A4-C930-4A26-AFC9-E9B917B0B96A}" dt="2021-07-08T08:35:10.331" v="8672" actId="1076"/>
          <ac:spMkLst>
            <pc:docMk/>
            <pc:sldMk cId="40705512" sldId="349"/>
            <ac:spMk id="81" creationId="{53249C58-B636-4473-8DA3-093307BD0564}"/>
          </ac:spMkLst>
        </pc:spChg>
        <pc:spChg chg="mod">
          <ac:chgData name="왕 준수" userId="2da3bebcf6d157c6" providerId="LiveId" clId="{A60A04A4-C930-4A26-AFC9-E9B917B0B96A}" dt="2021-07-08T08:35:10.331" v="8672" actId="1076"/>
          <ac:spMkLst>
            <pc:docMk/>
            <pc:sldMk cId="40705512" sldId="349"/>
            <ac:spMk id="82" creationId="{7B6A27C2-5B06-444B-BB37-98B288CD149E}"/>
          </ac:spMkLst>
        </pc:spChg>
        <pc:spChg chg="mod">
          <ac:chgData name="왕 준수" userId="2da3bebcf6d157c6" providerId="LiveId" clId="{A60A04A4-C930-4A26-AFC9-E9B917B0B96A}" dt="2021-07-08T08:27:49.866" v="8541" actId="1076"/>
          <ac:spMkLst>
            <pc:docMk/>
            <pc:sldMk cId="40705512" sldId="349"/>
            <ac:spMk id="83" creationId="{78135D81-F61B-41B6-B660-868114DCC53E}"/>
          </ac:spMkLst>
        </pc:spChg>
        <pc:spChg chg="mod">
          <ac:chgData name="왕 준수" userId="2da3bebcf6d157c6" providerId="LiveId" clId="{A60A04A4-C930-4A26-AFC9-E9B917B0B96A}" dt="2021-07-08T08:27:45.522" v="8539" actId="1076"/>
          <ac:spMkLst>
            <pc:docMk/>
            <pc:sldMk cId="40705512" sldId="349"/>
            <ac:spMk id="147" creationId="{C36EE813-0578-4E0C-84BA-8D2129584078}"/>
          </ac:spMkLst>
        </pc:spChg>
        <pc:picChg chg="add mod">
          <ac:chgData name="왕 준수" userId="2da3bebcf6d157c6" providerId="LiveId" clId="{A60A04A4-C930-4A26-AFC9-E9B917B0B96A}" dt="2021-07-08T08:29:54.290" v="8552" actId="1076"/>
          <ac:picMkLst>
            <pc:docMk/>
            <pc:sldMk cId="40705512" sldId="349"/>
            <ac:picMk id="7" creationId="{54230961-1700-49B7-8C1B-B1EBA845D04F}"/>
          </ac:picMkLst>
        </pc:picChg>
        <pc:picChg chg="del">
          <ac:chgData name="왕 준수" userId="2da3bebcf6d157c6" providerId="LiveId" clId="{A60A04A4-C930-4A26-AFC9-E9B917B0B96A}" dt="2021-07-08T08:28:02.218" v="8545" actId="478"/>
          <ac:picMkLst>
            <pc:docMk/>
            <pc:sldMk cId="40705512" sldId="349"/>
            <ac:picMk id="36" creationId="{5962401D-5EC4-4EE0-8B9C-1A07530A775C}"/>
          </ac:picMkLst>
        </pc:picChg>
        <pc:picChg chg="del">
          <ac:chgData name="왕 준수" userId="2da3bebcf6d157c6" providerId="LiveId" clId="{A60A04A4-C930-4A26-AFC9-E9B917B0B96A}" dt="2021-07-08T08:28:02.514" v="8546" actId="478"/>
          <ac:picMkLst>
            <pc:docMk/>
            <pc:sldMk cId="40705512" sldId="349"/>
            <ac:picMk id="38" creationId="{465395AF-C21A-4273-A5F3-DE62370A0FBD}"/>
          </ac:picMkLst>
        </pc:picChg>
        <pc:cxnChg chg="mod">
          <ac:chgData name="왕 준수" userId="2da3bebcf6d157c6" providerId="LiveId" clId="{A60A04A4-C930-4A26-AFC9-E9B917B0B96A}" dt="2021-07-08T08:38:25.971" v="8708" actId="1076"/>
          <ac:cxnSpMkLst>
            <pc:docMk/>
            <pc:sldMk cId="40705512" sldId="349"/>
            <ac:cxnSpMk id="58" creationId="{0B651CBA-085F-4843-80C8-B9152493D1BF}"/>
          </ac:cxnSpMkLst>
        </pc:cxnChg>
        <pc:cxnChg chg="mod">
          <ac:chgData name="왕 준수" userId="2da3bebcf6d157c6" providerId="LiveId" clId="{A60A04A4-C930-4A26-AFC9-E9B917B0B96A}" dt="2021-07-08T08:27:56.218" v="8543" actId="14100"/>
          <ac:cxnSpMkLst>
            <pc:docMk/>
            <pc:sldMk cId="40705512" sldId="349"/>
            <ac:cxnSpMk id="60" creationId="{4235FE58-6793-4543-99F2-ECC861BD488C}"/>
          </ac:cxnSpMkLst>
        </pc:cxnChg>
      </pc:sldChg>
      <pc:sldChg chg="add del">
        <pc:chgData name="왕 준수" userId="2da3bebcf6d157c6" providerId="LiveId" clId="{A60A04A4-C930-4A26-AFC9-E9B917B0B96A}" dt="2021-07-08T08:18:51.863" v="8391" actId="47"/>
        <pc:sldMkLst>
          <pc:docMk/>
          <pc:sldMk cId="2402272098" sldId="349"/>
        </pc:sldMkLst>
      </pc:sldChg>
      <pc:sldChg chg="addSp delSp modSp add del mod">
        <pc:chgData name="왕 준수" userId="2da3bebcf6d157c6" providerId="LiveId" clId="{A60A04A4-C930-4A26-AFC9-E9B917B0B96A}" dt="2021-07-08T08:27:11.694" v="8530" actId="47"/>
        <pc:sldMkLst>
          <pc:docMk/>
          <pc:sldMk cId="2780526303" sldId="349"/>
        </pc:sldMkLst>
        <pc:spChg chg="mod">
          <ac:chgData name="왕 준수" userId="2da3bebcf6d157c6" providerId="LiveId" clId="{A60A04A4-C930-4A26-AFC9-E9B917B0B96A}" dt="2021-07-08T08:19:07.530" v="8395" actId="1076"/>
          <ac:spMkLst>
            <pc:docMk/>
            <pc:sldMk cId="2780526303" sldId="349"/>
            <ac:spMk id="22" creationId="{C081CDC6-8863-4DDD-B49F-407D0A5200EE}"/>
          </ac:spMkLst>
        </pc:spChg>
        <pc:spChg chg="mod">
          <ac:chgData name="왕 준수" userId="2da3bebcf6d157c6" providerId="LiveId" clId="{A60A04A4-C930-4A26-AFC9-E9B917B0B96A}" dt="2021-07-08T08:19:26.017" v="8404" actId="1076"/>
          <ac:spMkLst>
            <pc:docMk/>
            <pc:sldMk cId="2780526303" sldId="349"/>
            <ac:spMk id="25" creationId="{AEF14D59-9496-40B0-A5FE-A9EC5A8AF925}"/>
          </ac:spMkLst>
        </pc:spChg>
        <pc:spChg chg="mod">
          <ac:chgData name="왕 준수" userId="2da3bebcf6d157c6" providerId="LiveId" clId="{A60A04A4-C930-4A26-AFC9-E9B917B0B96A}" dt="2021-07-08T08:19:16.306" v="8401" actId="14100"/>
          <ac:spMkLst>
            <pc:docMk/>
            <pc:sldMk cId="2780526303" sldId="349"/>
            <ac:spMk id="147" creationId="{C36EE813-0578-4E0C-84BA-8D2129584078}"/>
          </ac:spMkLst>
        </pc:spChg>
        <pc:spChg chg="mod">
          <ac:chgData name="왕 준수" userId="2da3bebcf6d157c6" providerId="LiveId" clId="{A60A04A4-C930-4A26-AFC9-E9B917B0B96A}" dt="2021-07-08T08:20:21.666" v="8407" actId="1076"/>
          <ac:spMkLst>
            <pc:docMk/>
            <pc:sldMk cId="2780526303" sldId="349"/>
            <ac:spMk id="148" creationId="{03FEFCEF-64A6-4253-9700-F5D4E48E31E3}"/>
          </ac:spMkLst>
        </pc:spChg>
        <pc:picChg chg="mod">
          <ac:chgData name="왕 준수" userId="2da3bebcf6d157c6" providerId="LiveId" clId="{A60A04A4-C930-4A26-AFC9-E9B917B0B96A}" dt="2021-07-08T08:19:19.154" v="8402" actId="1076"/>
          <ac:picMkLst>
            <pc:docMk/>
            <pc:sldMk cId="2780526303" sldId="349"/>
            <ac:picMk id="28" creationId="{D00A6FAD-68DC-4993-8D64-B87B152CE287}"/>
          </ac:picMkLst>
        </pc:picChg>
        <pc:cxnChg chg="add del mod">
          <ac:chgData name="왕 준수" userId="2da3bebcf6d157c6" providerId="LiveId" clId="{A60A04A4-C930-4A26-AFC9-E9B917B0B96A}" dt="2021-07-08T08:19:33.889" v="8405" actId="478"/>
          <ac:cxnSpMkLst>
            <pc:docMk/>
            <pc:sldMk cId="2780526303" sldId="349"/>
            <ac:cxnSpMk id="29" creationId="{89F177A9-4AF7-4B9B-806F-31782AB97DB8}"/>
          </ac:cxnSpMkLst>
        </pc:cxnChg>
        <pc:cxnChg chg="mod">
          <ac:chgData name="왕 준수" userId="2da3bebcf6d157c6" providerId="LiveId" clId="{A60A04A4-C930-4A26-AFC9-E9B917B0B96A}" dt="2021-07-08T08:20:34.218" v="8409" actId="14100"/>
          <ac:cxnSpMkLst>
            <pc:docMk/>
            <pc:sldMk cId="2780526303" sldId="349"/>
            <ac:cxnSpMk id="60" creationId="{4235FE58-6793-4543-99F2-ECC861BD488C}"/>
          </ac:cxnSpMkLst>
        </pc:cxnChg>
      </pc:sldChg>
      <pc:sldChg chg="addSp delSp modSp add mod">
        <pc:chgData name="왕 준수" userId="2da3bebcf6d157c6" providerId="LiveId" clId="{A60A04A4-C930-4A26-AFC9-E9B917B0B96A}" dt="2021-07-08T08:38:58.819" v="8717" actId="1076"/>
        <pc:sldMkLst>
          <pc:docMk/>
          <pc:sldMk cId="949307726" sldId="350"/>
        </pc:sldMkLst>
        <pc:spChg chg="mod">
          <ac:chgData name="왕 준수" userId="2da3bebcf6d157c6" providerId="LiveId" clId="{A60A04A4-C930-4A26-AFC9-E9B917B0B96A}" dt="2021-07-08T08:30:50.746" v="8619" actId="1076"/>
          <ac:spMkLst>
            <pc:docMk/>
            <pc:sldMk cId="949307726" sldId="350"/>
            <ac:spMk id="23" creationId="{CCF47014-1B0F-4D04-AB10-02782C6B7849}"/>
          </ac:spMkLst>
        </pc:spChg>
        <pc:spChg chg="mod">
          <ac:chgData name="왕 준수" userId="2da3bebcf6d157c6" providerId="LiveId" clId="{A60A04A4-C930-4A26-AFC9-E9B917B0B96A}" dt="2021-07-08T08:38:58.819" v="8717" actId="1076"/>
          <ac:spMkLst>
            <pc:docMk/>
            <pc:sldMk cId="949307726" sldId="350"/>
            <ac:spMk id="25" creationId="{AEF14D59-9496-40B0-A5FE-A9EC5A8AF925}"/>
          </ac:spMkLst>
        </pc:spChg>
        <pc:spChg chg="add mod">
          <ac:chgData name="왕 준수" userId="2da3bebcf6d157c6" providerId="LiveId" clId="{A60A04A4-C930-4A26-AFC9-E9B917B0B96A}" dt="2021-07-08T08:35:37.979" v="8679" actId="1076"/>
          <ac:spMkLst>
            <pc:docMk/>
            <pc:sldMk cId="949307726" sldId="350"/>
            <ac:spMk id="32" creationId="{7F3D9C28-A154-4FBD-8A91-8A37E9ACAF32}"/>
          </ac:spMkLst>
        </pc:spChg>
        <pc:spChg chg="mod">
          <ac:chgData name="왕 준수" userId="2da3bebcf6d157c6" providerId="LiveId" clId="{A60A04A4-C930-4A26-AFC9-E9B917B0B96A}" dt="2021-07-08T08:38:54.867" v="8715" actId="1076"/>
          <ac:spMkLst>
            <pc:docMk/>
            <pc:sldMk cId="949307726" sldId="350"/>
            <ac:spMk id="77" creationId="{CF1D847F-694F-4C52-81C9-B9B166CF6CF3}"/>
          </ac:spMkLst>
        </pc:spChg>
        <pc:spChg chg="mod">
          <ac:chgData name="왕 준수" userId="2da3bebcf6d157c6" providerId="LiveId" clId="{A60A04A4-C930-4A26-AFC9-E9B917B0B96A}" dt="2021-07-08T08:30:48.242" v="8618" actId="1076"/>
          <ac:spMkLst>
            <pc:docMk/>
            <pc:sldMk cId="949307726" sldId="350"/>
            <ac:spMk id="79" creationId="{69FED865-1595-4BFB-A722-6882BBD3A82B}"/>
          </ac:spMkLst>
        </pc:spChg>
        <pc:spChg chg="mod">
          <ac:chgData name="왕 준수" userId="2da3bebcf6d157c6" providerId="LiveId" clId="{A60A04A4-C930-4A26-AFC9-E9B917B0B96A}" dt="2021-07-08T08:30:54.282" v="8620" actId="1076"/>
          <ac:spMkLst>
            <pc:docMk/>
            <pc:sldMk cId="949307726" sldId="350"/>
            <ac:spMk id="80" creationId="{B5FB931F-3A97-460B-8F5A-64DF6C431C2A}"/>
          </ac:spMkLst>
        </pc:spChg>
        <pc:spChg chg="mod">
          <ac:chgData name="왕 준수" userId="2da3bebcf6d157c6" providerId="LiveId" clId="{A60A04A4-C930-4A26-AFC9-E9B917B0B96A}" dt="2021-07-08T08:30:56.627" v="8621" actId="1076"/>
          <ac:spMkLst>
            <pc:docMk/>
            <pc:sldMk cId="949307726" sldId="350"/>
            <ac:spMk id="81" creationId="{53249C58-B636-4473-8DA3-093307BD0564}"/>
          </ac:spMkLst>
        </pc:spChg>
        <pc:spChg chg="mod">
          <ac:chgData name="왕 준수" userId="2da3bebcf6d157c6" providerId="LiveId" clId="{A60A04A4-C930-4A26-AFC9-E9B917B0B96A}" dt="2021-07-08T08:30:58.938" v="8622" actId="1076"/>
          <ac:spMkLst>
            <pc:docMk/>
            <pc:sldMk cId="949307726" sldId="350"/>
            <ac:spMk id="82" creationId="{7B6A27C2-5B06-444B-BB37-98B288CD149E}"/>
          </ac:spMkLst>
        </pc:spChg>
        <pc:picChg chg="del">
          <ac:chgData name="왕 준수" userId="2da3bebcf6d157c6" providerId="LiveId" clId="{A60A04A4-C930-4A26-AFC9-E9B917B0B96A}" dt="2021-07-08T08:31:02.850" v="8623" actId="478"/>
          <ac:picMkLst>
            <pc:docMk/>
            <pc:sldMk cId="949307726" sldId="350"/>
            <ac:picMk id="7" creationId="{54230961-1700-49B7-8C1B-B1EBA845D04F}"/>
          </ac:picMkLst>
        </pc:picChg>
        <pc:picChg chg="add mod">
          <ac:chgData name="왕 준수" userId="2da3bebcf6d157c6" providerId="LiveId" clId="{A60A04A4-C930-4A26-AFC9-E9B917B0B96A}" dt="2021-07-08T08:34:14.410" v="8630" actId="1076"/>
          <ac:picMkLst>
            <pc:docMk/>
            <pc:sldMk cId="949307726" sldId="350"/>
            <ac:picMk id="8" creationId="{6789EBD6-C8A3-4476-ACAA-F3E7A6EDC36E}"/>
          </ac:picMkLst>
        </pc:picChg>
        <pc:cxnChg chg="mod">
          <ac:chgData name="왕 준수" userId="2da3bebcf6d157c6" providerId="LiveId" clId="{A60A04A4-C930-4A26-AFC9-E9B917B0B96A}" dt="2021-07-08T08:38:58.819" v="8717" actId="1076"/>
          <ac:cxnSpMkLst>
            <pc:docMk/>
            <pc:sldMk cId="949307726" sldId="350"/>
            <ac:cxnSpMk id="58" creationId="{0B651CBA-085F-4843-80C8-B9152493D1BF}"/>
          </ac:cxnSpMkLst>
        </pc:cxnChg>
      </pc:sldChg>
      <pc:sldChg chg="add del">
        <pc:chgData name="왕 준수" userId="2da3bebcf6d157c6" providerId="LiveId" clId="{A60A04A4-C930-4A26-AFC9-E9B917B0B96A}" dt="2021-07-08T08:26:57.262" v="8529" actId="47"/>
        <pc:sldMkLst>
          <pc:docMk/>
          <pc:sldMk cId="1962081922" sldId="350"/>
        </pc:sldMkLst>
      </pc:sldChg>
      <pc:sldChg chg="addSp delSp modSp add mod">
        <pc:chgData name="왕 준수" userId="2da3bebcf6d157c6" providerId="LiveId" clId="{A60A04A4-C930-4A26-AFC9-E9B917B0B96A}" dt="2021-07-08T08:39:10.115" v="8720" actId="14100"/>
        <pc:sldMkLst>
          <pc:docMk/>
          <pc:sldMk cId="132962954" sldId="351"/>
        </pc:sldMkLst>
        <pc:spChg chg="mod">
          <ac:chgData name="왕 준수" userId="2da3bebcf6d157c6" providerId="LiveId" clId="{A60A04A4-C930-4A26-AFC9-E9B917B0B96A}" dt="2021-07-08T08:36:28.323" v="8693" actId="1076"/>
          <ac:spMkLst>
            <pc:docMk/>
            <pc:sldMk cId="132962954" sldId="351"/>
            <ac:spMk id="23" creationId="{CCF47014-1B0F-4D04-AB10-02782C6B7849}"/>
          </ac:spMkLst>
        </pc:spChg>
        <pc:spChg chg="mod">
          <ac:chgData name="왕 준수" userId="2da3bebcf6d157c6" providerId="LiveId" clId="{A60A04A4-C930-4A26-AFC9-E9B917B0B96A}" dt="2021-07-08T08:38:42.132" v="8711" actId="1076"/>
          <ac:spMkLst>
            <pc:docMk/>
            <pc:sldMk cId="132962954" sldId="351"/>
            <ac:spMk id="25" creationId="{AEF14D59-9496-40B0-A5FE-A9EC5A8AF925}"/>
          </ac:spMkLst>
        </pc:spChg>
        <pc:spChg chg="mod">
          <ac:chgData name="왕 준수" userId="2da3bebcf6d157c6" providerId="LiveId" clId="{A60A04A4-C930-4A26-AFC9-E9B917B0B96A}" dt="2021-07-08T08:35:58.106" v="8683" actId="1076"/>
          <ac:spMkLst>
            <pc:docMk/>
            <pc:sldMk cId="132962954" sldId="351"/>
            <ac:spMk id="26" creationId="{74667E08-A93F-4E11-B27A-5A9426BB72DC}"/>
          </ac:spMkLst>
        </pc:spChg>
        <pc:spChg chg="mod">
          <ac:chgData name="왕 준수" userId="2da3bebcf6d157c6" providerId="LiveId" clId="{A60A04A4-C930-4A26-AFC9-E9B917B0B96A}" dt="2021-07-08T08:36:10.779" v="8685" actId="207"/>
          <ac:spMkLst>
            <pc:docMk/>
            <pc:sldMk cId="132962954" sldId="351"/>
            <ac:spMk id="32" creationId="{7F3D9C28-A154-4FBD-8A91-8A37E9ACAF32}"/>
          </ac:spMkLst>
        </pc:spChg>
        <pc:spChg chg="mod">
          <ac:chgData name="왕 준수" userId="2da3bebcf6d157c6" providerId="LiveId" clId="{A60A04A4-C930-4A26-AFC9-E9B917B0B96A}" dt="2021-07-08T08:39:08.331" v="8719" actId="1076"/>
          <ac:spMkLst>
            <pc:docMk/>
            <pc:sldMk cId="132962954" sldId="351"/>
            <ac:spMk id="77" creationId="{CF1D847F-694F-4C52-81C9-B9B166CF6CF3}"/>
          </ac:spMkLst>
        </pc:spChg>
        <pc:spChg chg="mod">
          <ac:chgData name="왕 준수" userId="2da3bebcf6d157c6" providerId="LiveId" clId="{A60A04A4-C930-4A26-AFC9-E9B917B0B96A}" dt="2021-07-08T08:36:10.779" v="8685" actId="207"/>
          <ac:spMkLst>
            <pc:docMk/>
            <pc:sldMk cId="132962954" sldId="351"/>
            <ac:spMk id="79" creationId="{69FED865-1595-4BFB-A722-6882BBD3A82B}"/>
          </ac:spMkLst>
        </pc:spChg>
        <pc:spChg chg="mod">
          <ac:chgData name="왕 준수" userId="2da3bebcf6d157c6" providerId="LiveId" clId="{A60A04A4-C930-4A26-AFC9-E9B917B0B96A}" dt="2021-07-08T08:36:10.779" v="8685" actId="207"/>
          <ac:spMkLst>
            <pc:docMk/>
            <pc:sldMk cId="132962954" sldId="351"/>
            <ac:spMk id="80" creationId="{B5FB931F-3A97-460B-8F5A-64DF6C431C2A}"/>
          </ac:spMkLst>
        </pc:spChg>
        <pc:spChg chg="mod">
          <ac:chgData name="왕 준수" userId="2da3bebcf6d157c6" providerId="LiveId" clId="{A60A04A4-C930-4A26-AFC9-E9B917B0B96A}" dt="2021-07-08T08:36:10.779" v="8685" actId="207"/>
          <ac:spMkLst>
            <pc:docMk/>
            <pc:sldMk cId="132962954" sldId="351"/>
            <ac:spMk id="81" creationId="{53249C58-B636-4473-8DA3-093307BD0564}"/>
          </ac:spMkLst>
        </pc:spChg>
        <pc:spChg chg="mod">
          <ac:chgData name="왕 준수" userId="2da3bebcf6d157c6" providerId="LiveId" clId="{A60A04A4-C930-4A26-AFC9-E9B917B0B96A}" dt="2021-07-08T08:36:10.779" v="8685" actId="207"/>
          <ac:spMkLst>
            <pc:docMk/>
            <pc:sldMk cId="132962954" sldId="351"/>
            <ac:spMk id="82" creationId="{7B6A27C2-5B06-444B-BB37-98B288CD149E}"/>
          </ac:spMkLst>
        </pc:spChg>
        <pc:spChg chg="mod">
          <ac:chgData name="왕 준수" userId="2da3bebcf6d157c6" providerId="LiveId" clId="{A60A04A4-C930-4A26-AFC9-E9B917B0B96A}" dt="2021-07-08T08:36:18.860" v="8689" actId="207"/>
          <ac:spMkLst>
            <pc:docMk/>
            <pc:sldMk cId="132962954" sldId="351"/>
            <ac:spMk id="84" creationId="{0C6816DD-162A-43E6-AA02-34F59DF1504C}"/>
          </ac:spMkLst>
        </pc:spChg>
        <pc:picChg chg="del">
          <ac:chgData name="왕 준수" userId="2da3bebcf6d157c6" providerId="LiveId" clId="{A60A04A4-C930-4A26-AFC9-E9B917B0B96A}" dt="2021-07-08T08:36:21.650" v="8690" actId="478"/>
          <ac:picMkLst>
            <pc:docMk/>
            <pc:sldMk cId="132962954" sldId="351"/>
            <ac:picMk id="8" creationId="{6789EBD6-C8A3-4476-ACAA-F3E7A6EDC36E}"/>
          </ac:picMkLst>
        </pc:picChg>
        <pc:picChg chg="add mod">
          <ac:chgData name="왕 준수" userId="2da3bebcf6d157c6" providerId="LiveId" clId="{A60A04A4-C930-4A26-AFC9-E9B917B0B96A}" dt="2021-07-08T08:38:16.771" v="8706" actId="1076"/>
          <ac:picMkLst>
            <pc:docMk/>
            <pc:sldMk cId="132962954" sldId="351"/>
            <ac:picMk id="13" creationId="{1D408700-94E6-4480-8DB4-9EFF387ACFD0}"/>
          </ac:picMkLst>
        </pc:picChg>
        <pc:cxnChg chg="mod">
          <ac:chgData name="왕 준수" userId="2da3bebcf6d157c6" providerId="LiveId" clId="{A60A04A4-C930-4A26-AFC9-E9B917B0B96A}" dt="2021-07-08T08:39:10.115" v="8720" actId="14100"/>
          <ac:cxnSpMkLst>
            <pc:docMk/>
            <pc:sldMk cId="132962954" sldId="351"/>
            <ac:cxnSpMk id="58" creationId="{0B651CBA-085F-4843-80C8-B9152493D1BF}"/>
          </ac:cxnSpMkLst>
        </pc:cxnChg>
        <pc:cxnChg chg="mod">
          <ac:chgData name="왕 준수" userId="2da3bebcf6d157c6" providerId="LiveId" clId="{A60A04A4-C930-4A26-AFC9-E9B917B0B96A}" dt="2021-07-08T08:36:28.323" v="8693" actId="1076"/>
          <ac:cxnSpMkLst>
            <pc:docMk/>
            <pc:sldMk cId="132962954" sldId="351"/>
            <ac:cxnSpMk id="78" creationId="{51AF77BC-7F31-4AC5-8ABE-C7847B77D926}"/>
          </ac:cxnSpMkLst>
        </pc:cxnChg>
      </pc:sldChg>
      <pc:sldChg chg="addSp delSp modSp add mod">
        <pc:chgData name="왕 준수" userId="2da3bebcf6d157c6" providerId="LiveId" clId="{A60A04A4-C930-4A26-AFC9-E9B917B0B96A}" dt="2021-07-08T08:44:54.348" v="8853"/>
        <pc:sldMkLst>
          <pc:docMk/>
          <pc:sldMk cId="3488001519" sldId="352"/>
        </pc:sldMkLst>
        <pc:spChg chg="mod">
          <ac:chgData name="왕 준수" userId="2da3bebcf6d157c6" providerId="LiveId" clId="{A60A04A4-C930-4A26-AFC9-E9B917B0B96A}" dt="2021-07-08T08:39:48.883" v="8728" actId="1076"/>
          <ac:spMkLst>
            <pc:docMk/>
            <pc:sldMk cId="3488001519" sldId="352"/>
            <ac:spMk id="24" creationId="{8BD04273-1B7B-460C-93B3-C4ECA3C69DDE}"/>
          </ac:spMkLst>
        </pc:spChg>
        <pc:spChg chg="mod">
          <ac:chgData name="왕 준수" userId="2da3bebcf6d157c6" providerId="LiveId" clId="{A60A04A4-C930-4A26-AFC9-E9B917B0B96A}" dt="2021-07-08T08:40:21.099" v="8740" actId="1076"/>
          <ac:spMkLst>
            <pc:docMk/>
            <pc:sldMk cId="3488001519" sldId="352"/>
            <ac:spMk id="26" creationId="{74667E08-A93F-4E11-B27A-5A9426BB72DC}"/>
          </ac:spMkLst>
        </pc:spChg>
        <pc:spChg chg="mod">
          <ac:chgData name="왕 준수" userId="2da3bebcf6d157c6" providerId="LiveId" clId="{A60A04A4-C930-4A26-AFC9-E9B917B0B96A}" dt="2021-07-08T08:44:54.348" v="8853"/>
          <ac:spMkLst>
            <pc:docMk/>
            <pc:sldMk cId="3488001519" sldId="352"/>
            <ac:spMk id="83" creationId="{78135D81-F61B-41B6-B660-868114DCC53E}"/>
          </ac:spMkLst>
        </pc:spChg>
        <pc:spChg chg="mod">
          <ac:chgData name="왕 준수" userId="2da3bebcf6d157c6" providerId="LiveId" clId="{A60A04A4-C930-4A26-AFC9-E9B917B0B96A}" dt="2021-07-08T08:40:19.456" v="8739" actId="1076"/>
          <ac:spMkLst>
            <pc:docMk/>
            <pc:sldMk cId="3488001519" sldId="352"/>
            <ac:spMk id="84" creationId="{0C6816DD-162A-43E6-AA02-34F59DF1504C}"/>
          </ac:spMkLst>
        </pc:spChg>
        <pc:spChg chg="mod">
          <ac:chgData name="왕 준수" userId="2da3bebcf6d157c6" providerId="LiveId" clId="{A60A04A4-C930-4A26-AFC9-E9B917B0B96A}" dt="2021-07-08T08:40:00.781" v="8732" actId="207"/>
          <ac:spMkLst>
            <pc:docMk/>
            <pc:sldMk cId="3488001519" sldId="352"/>
            <ac:spMk id="147" creationId="{C36EE813-0578-4E0C-84BA-8D2129584078}"/>
          </ac:spMkLst>
        </pc:spChg>
        <pc:picChg chg="add mod">
          <ac:chgData name="왕 준수" userId="2da3bebcf6d157c6" providerId="LiveId" clId="{A60A04A4-C930-4A26-AFC9-E9B917B0B96A}" dt="2021-07-08T08:41:18.507" v="8748" actId="1076"/>
          <ac:picMkLst>
            <pc:docMk/>
            <pc:sldMk cId="3488001519" sldId="352"/>
            <ac:picMk id="8" creationId="{AA572E02-8A98-4BF8-9428-B212C1EB0C02}"/>
          </ac:picMkLst>
        </pc:picChg>
        <pc:picChg chg="del">
          <ac:chgData name="왕 준수" userId="2da3bebcf6d157c6" providerId="LiveId" clId="{A60A04A4-C930-4A26-AFC9-E9B917B0B96A}" dt="2021-07-08T08:40:23.283" v="8741" actId="478"/>
          <ac:picMkLst>
            <pc:docMk/>
            <pc:sldMk cId="3488001519" sldId="352"/>
            <ac:picMk id="13" creationId="{1D408700-94E6-4480-8DB4-9EFF387ACFD0}"/>
          </ac:picMkLst>
        </pc:picChg>
        <pc:picChg chg="add mod">
          <ac:chgData name="왕 준수" userId="2da3bebcf6d157c6" providerId="LiveId" clId="{A60A04A4-C930-4A26-AFC9-E9B917B0B96A}" dt="2021-07-08T08:41:44.419" v="8752" actId="1076"/>
          <ac:picMkLst>
            <pc:docMk/>
            <pc:sldMk cId="3488001519" sldId="352"/>
            <ac:picMk id="16" creationId="{6D66582F-2BA9-4E5B-8C93-60C50405845B}"/>
          </ac:picMkLst>
        </pc:picChg>
        <pc:cxnChg chg="mod">
          <ac:chgData name="왕 준수" userId="2da3bebcf6d157c6" providerId="LiveId" clId="{A60A04A4-C930-4A26-AFC9-E9B917B0B96A}" dt="2021-07-08T08:40:21.099" v="8740" actId="1076"/>
          <ac:cxnSpMkLst>
            <pc:docMk/>
            <pc:sldMk cId="3488001519" sldId="352"/>
            <ac:cxnSpMk id="74" creationId="{F0128624-AC88-49F2-A704-1C85E1E47A7F}"/>
          </ac:cxnSpMkLst>
        </pc:cxnChg>
      </pc:sldChg>
      <pc:sldChg chg="modSp add mod">
        <pc:chgData name="왕 준수" userId="2da3bebcf6d157c6" providerId="LiveId" clId="{A60A04A4-C930-4A26-AFC9-E9B917B0B96A}" dt="2021-07-08T09:51:14.393" v="8930" actId="14100"/>
        <pc:sldMkLst>
          <pc:docMk/>
          <pc:sldMk cId="2878211583" sldId="353"/>
        </pc:sldMkLst>
        <pc:spChg chg="mod">
          <ac:chgData name="왕 준수" userId="2da3bebcf6d157c6" providerId="LiveId" clId="{A60A04A4-C930-4A26-AFC9-E9B917B0B96A}" dt="2021-07-08T08:45:54.404" v="8856" actId="14100"/>
          <ac:spMkLst>
            <pc:docMk/>
            <pc:sldMk cId="2878211583" sldId="353"/>
            <ac:spMk id="17" creationId="{00000000-0000-0000-0000-000000000000}"/>
          </ac:spMkLst>
        </pc:spChg>
        <pc:picChg chg="mod">
          <ac:chgData name="왕 준수" userId="2da3bebcf6d157c6" providerId="LiveId" clId="{A60A04A4-C930-4A26-AFC9-E9B917B0B96A}" dt="2021-07-08T09:51:14.393" v="8930" actId="14100"/>
          <ac:picMkLst>
            <pc:docMk/>
            <pc:sldMk cId="2878211583" sldId="353"/>
            <ac:picMk id="46" creationId="{4627C9BC-AFA5-4999-9173-15CC415C09A6}"/>
          </ac:picMkLst>
        </pc:picChg>
      </pc:sldChg>
      <pc:sldChg chg="addSp delSp modSp add mod addAnim delAnim modAnim">
        <pc:chgData name="왕 준수" userId="2da3bebcf6d157c6" providerId="LiveId" clId="{A60A04A4-C930-4A26-AFC9-E9B917B0B96A}" dt="2021-07-17T08:19:12.474" v="10983" actId="14100"/>
        <pc:sldMkLst>
          <pc:docMk/>
          <pc:sldMk cId="4174179130" sldId="354"/>
        </pc:sldMkLst>
        <pc:spChg chg="mod">
          <ac:chgData name="왕 준수" userId="2da3bebcf6d157c6" providerId="LiveId" clId="{A60A04A4-C930-4A26-AFC9-E9B917B0B96A}" dt="2021-07-17T07:45:54.389" v="10536" actId="20577"/>
          <ac:spMkLst>
            <pc:docMk/>
            <pc:sldMk cId="4174179130" sldId="354"/>
            <ac:spMk id="13" creationId="{5525F608-A896-472C-B688-43E19F3E7C4A}"/>
          </ac:spMkLst>
        </pc:spChg>
        <pc:spChg chg="mod topLvl">
          <ac:chgData name="왕 준수" userId="2da3bebcf6d157c6" providerId="LiveId" clId="{A60A04A4-C930-4A26-AFC9-E9B917B0B96A}" dt="2021-07-17T08:08:10.003" v="10951" actId="14100"/>
          <ac:spMkLst>
            <pc:docMk/>
            <pc:sldMk cId="4174179130" sldId="354"/>
            <ac:spMk id="47" creationId="{20898124-8D51-40A6-9EA3-30DAA30AA215}"/>
          </ac:spMkLst>
        </pc:spChg>
        <pc:spChg chg="mod topLvl">
          <ac:chgData name="왕 준수" userId="2da3bebcf6d157c6" providerId="LiveId" clId="{A60A04A4-C930-4A26-AFC9-E9B917B0B96A}" dt="2021-07-17T08:06:02.594" v="10942" actId="207"/>
          <ac:spMkLst>
            <pc:docMk/>
            <pc:sldMk cId="4174179130" sldId="354"/>
            <ac:spMk id="48" creationId="{02C9FEA7-25F3-448C-A2A1-72E05768E39B}"/>
          </ac:spMkLst>
        </pc:spChg>
        <pc:spChg chg="mod topLvl">
          <ac:chgData name="왕 준수" userId="2da3bebcf6d157c6" providerId="LiveId" clId="{A60A04A4-C930-4A26-AFC9-E9B917B0B96A}" dt="2021-07-17T08:08:01.267" v="10948" actId="14100"/>
          <ac:spMkLst>
            <pc:docMk/>
            <pc:sldMk cId="4174179130" sldId="354"/>
            <ac:spMk id="66" creationId="{18A8BC03-694A-4F2A-BCE3-ADDD3B3781ED}"/>
          </ac:spMkLst>
        </pc:spChg>
        <pc:spChg chg="mod topLvl">
          <ac:chgData name="왕 준수" userId="2da3bebcf6d157c6" providerId="LiveId" clId="{A60A04A4-C930-4A26-AFC9-E9B917B0B96A}" dt="2021-07-17T08:06:06.650" v="10944" actId="207"/>
          <ac:spMkLst>
            <pc:docMk/>
            <pc:sldMk cId="4174179130" sldId="354"/>
            <ac:spMk id="67" creationId="{6B8A3637-3100-48F4-A90C-5FFF60DE44AD}"/>
          </ac:spMkLst>
        </pc:spChg>
        <pc:spChg chg="add del mod">
          <ac:chgData name="왕 준수" userId="2da3bebcf6d157c6" providerId="LiveId" clId="{A60A04A4-C930-4A26-AFC9-E9B917B0B96A}" dt="2021-07-17T07:51:00.381" v="10702"/>
          <ac:spMkLst>
            <pc:docMk/>
            <pc:sldMk cId="4174179130" sldId="354"/>
            <ac:spMk id="69" creationId="{1B266ECA-EE2F-4A8C-A546-36D20AA0CFD2}"/>
          </ac:spMkLst>
        </pc:spChg>
        <pc:spChg chg="mod topLvl">
          <ac:chgData name="왕 준수" userId="2da3bebcf6d157c6" providerId="LiveId" clId="{A60A04A4-C930-4A26-AFC9-E9B917B0B96A}" dt="2021-07-17T08:19:08.472" v="10982" actId="14100"/>
          <ac:spMkLst>
            <pc:docMk/>
            <pc:sldMk cId="4174179130" sldId="354"/>
            <ac:spMk id="73" creationId="{ADC13EBD-A937-4618-B897-8CED16D905DD}"/>
          </ac:spMkLst>
        </pc:spChg>
        <pc:spChg chg="mod topLvl">
          <ac:chgData name="왕 준수" userId="2da3bebcf6d157c6" providerId="LiveId" clId="{A60A04A4-C930-4A26-AFC9-E9B917B0B96A}" dt="2021-07-17T08:06:00.496" v="10941" actId="207"/>
          <ac:spMkLst>
            <pc:docMk/>
            <pc:sldMk cId="4174179130" sldId="354"/>
            <ac:spMk id="74" creationId="{42CD0295-3D18-4CB3-9C14-405A54D69A6D}"/>
          </ac:spMkLst>
        </pc:spChg>
        <pc:spChg chg="add del mod">
          <ac:chgData name="왕 준수" userId="2da3bebcf6d157c6" providerId="LiveId" clId="{A60A04A4-C930-4A26-AFC9-E9B917B0B96A}" dt="2021-07-17T07:52:00.494" v="10788"/>
          <ac:spMkLst>
            <pc:docMk/>
            <pc:sldMk cId="4174179130" sldId="354"/>
            <ac:spMk id="75" creationId="{74C847FD-8DB4-46BD-B95E-AC71A2BE6529}"/>
          </ac:spMkLst>
        </pc:spChg>
        <pc:spChg chg="add del mod">
          <ac:chgData name="왕 준수" userId="2da3bebcf6d157c6" providerId="LiveId" clId="{A60A04A4-C930-4A26-AFC9-E9B917B0B96A}" dt="2021-07-17T07:52:06.573" v="10790"/>
          <ac:spMkLst>
            <pc:docMk/>
            <pc:sldMk cId="4174179130" sldId="354"/>
            <ac:spMk id="76" creationId="{42E9A727-415A-44D5-B2B7-8AFD9A1B5356}"/>
          </ac:spMkLst>
        </pc:spChg>
        <pc:spChg chg="add mod">
          <ac:chgData name="왕 준수" userId="2da3bebcf6d157c6" providerId="LiveId" clId="{A60A04A4-C930-4A26-AFC9-E9B917B0B96A}" dt="2021-07-17T08:19:12.474" v="10983" actId="14100"/>
          <ac:spMkLst>
            <pc:docMk/>
            <pc:sldMk cId="4174179130" sldId="354"/>
            <ac:spMk id="77" creationId="{410D2B17-66A3-491E-ABE9-0C7860351985}"/>
          </ac:spMkLst>
        </pc:spChg>
        <pc:spChg chg="add mod">
          <ac:chgData name="왕 준수" userId="2da3bebcf6d157c6" providerId="LiveId" clId="{A60A04A4-C930-4A26-AFC9-E9B917B0B96A}" dt="2021-07-17T08:06:04.586" v="10943" actId="207"/>
          <ac:spMkLst>
            <pc:docMk/>
            <pc:sldMk cId="4174179130" sldId="354"/>
            <ac:spMk id="78" creationId="{92BCC577-DE58-48E0-B4E7-CBE7FEDB1E24}"/>
          </ac:spMkLst>
        </pc:spChg>
        <pc:grpChg chg="del">
          <ac:chgData name="왕 준수" userId="2da3bebcf6d157c6" providerId="LiveId" clId="{A60A04A4-C930-4A26-AFC9-E9B917B0B96A}" dt="2021-07-17T07:45:46.985" v="10513" actId="478"/>
          <ac:grpSpMkLst>
            <pc:docMk/>
            <pc:sldMk cId="4174179130" sldId="354"/>
            <ac:grpSpMk id="8" creationId="{8DD21E70-AC35-4127-B9A1-809F93BEF101}"/>
          </ac:grpSpMkLst>
        </pc:grpChg>
        <pc:grpChg chg="del">
          <ac:chgData name="왕 준수" userId="2da3bebcf6d157c6" providerId="LiveId" clId="{A60A04A4-C930-4A26-AFC9-E9B917B0B96A}" dt="2021-07-17T07:45:46.985" v="10513" actId="478"/>
          <ac:grpSpMkLst>
            <pc:docMk/>
            <pc:sldMk cId="4174179130" sldId="354"/>
            <ac:grpSpMk id="24" creationId="{A613EC30-929C-45FD-82FB-7CFBF9E16D4A}"/>
          </ac:grpSpMkLst>
        </pc:grpChg>
        <pc:grpChg chg="del">
          <ac:chgData name="왕 준수" userId="2da3bebcf6d157c6" providerId="LiveId" clId="{A60A04A4-C930-4A26-AFC9-E9B917B0B96A}" dt="2021-07-17T07:45:48.128" v="10514" actId="478"/>
          <ac:grpSpMkLst>
            <pc:docMk/>
            <pc:sldMk cId="4174179130" sldId="354"/>
            <ac:grpSpMk id="31" creationId="{01238D7F-9161-475F-8301-A01756B5B9A8}"/>
          </ac:grpSpMkLst>
        </pc:grpChg>
        <pc:grpChg chg="add mod">
          <ac:chgData name="왕 준수" userId="2da3bebcf6d157c6" providerId="LiveId" clId="{A60A04A4-C930-4A26-AFC9-E9B917B0B96A}" dt="2021-07-17T07:52:24.565" v="10795" actId="14100"/>
          <ac:grpSpMkLst>
            <pc:docMk/>
            <pc:sldMk cId="4174179130" sldId="354"/>
            <ac:grpSpMk id="36" creationId="{4C0B81AD-0758-4CCC-9244-612D1E7CCACC}"/>
          </ac:grpSpMkLst>
        </pc:grpChg>
        <pc:grpChg chg="add del mod">
          <ac:chgData name="왕 준수" userId="2da3bebcf6d157c6" providerId="LiveId" clId="{A60A04A4-C930-4A26-AFC9-E9B917B0B96A}" dt="2021-07-17T07:51:47.176" v="10783" actId="478"/>
          <ac:grpSpMkLst>
            <pc:docMk/>
            <pc:sldMk cId="4174179130" sldId="354"/>
            <ac:grpSpMk id="42" creationId="{161D966B-B416-4970-9B79-E4B0F7D873BE}"/>
          </ac:grpSpMkLst>
        </pc:grpChg>
        <pc:grpChg chg="del">
          <ac:chgData name="왕 준수" userId="2da3bebcf6d157c6" providerId="LiveId" clId="{A60A04A4-C930-4A26-AFC9-E9B917B0B96A}" dt="2021-07-17T07:45:45.166" v="10512" actId="478"/>
          <ac:grpSpMkLst>
            <pc:docMk/>
            <pc:sldMk cId="4174179130" sldId="354"/>
            <ac:grpSpMk id="44" creationId="{C4672F01-326C-43DD-B15D-0FA209EDC2B4}"/>
          </ac:grpSpMkLst>
        </pc:grpChg>
        <pc:grpChg chg="del mod topLvl">
          <ac:chgData name="왕 준수" userId="2da3bebcf6d157c6" providerId="LiveId" clId="{A60A04A4-C930-4A26-AFC9-E9B917B0B96A}" dt="2021-07-17T07:53:16.073" v="10829" actId="165"/>
          <ac:grpSpMkLst>
            <pc:docMk/>
            <pc:sldMk cId="4174179130" sldId="354"/>
            <ac:grpSpMk id="46" creationId="{C41A05BF-C1DF-4A62-8AA6-3023AC5C24D0}"/>
          </ac:grpSpMkLst>
        </pc:grpChg>
        <pc:grpChg chg="add del mod">
          <ac:chgData name="왕 준수" userId="2da3bebcf6d157c6" providerId="LiveId" clId="{A60A04A4-C930-4A26-AFC9-E9B917B0B96A}" dt="2021-07-17T07:51:53.808" v="10785" actId="478"/>
          <ac:grpSpMkLst>
            <pc:docMk/>
            <pc:sldMk cId="4174179130" sldId="354"/>
            <ac:grpSpMk id="63" creationId="{3A60107D-453C-485F-9363-4A6B9D6C70CE}"/>
          </ac:grpSpMkLst>
        </pc:grpChg>
        <pc:grpChg chg="del mod topLvl">
          <ac:chgData name="왕 준수" userId="2da3bebcf6d157c6" providerId="LiveId" clId="{A60A04A4-C930-4A26-AFC9-E9B917B0B96A}" dt="2021-07-17T07:54:50.496" v="10846" actId="165"/>
          <ac:grpSpMkLst>
            <pc:docMk/>
            <pc:sldMk cId="4174179130" sldId="354"/>
            <ac:grpSpMk id="65" creationId="{220B5FC7-B219-4F46-B8A4-8E4FE21F2C76}"/>
          </ac:grpSpMkLst>
        </pc:grpChg>
        <pc:grpChg chg="add del mod">
          <ac:chgData name="왕 준수" userId="2da3bebcf6d157c6" providerId="LiveId" clId="{A60A04A4-C930-4A26-AFC9-E9B917B0B96A}" dt="2021-07-17T07:51:33.664" v="10781" actId="478"/>
          <ac:grpSpMkLst>
            <pc:docMk/>
            <pc:sldMk cId="4174179130" sldId="354"/>
            <ac:grpSpMk id="70" creationId="{C6EFCCAC-3674-447C-8E2B-701805E30122}"/>
          </ac:grpSpMkLst>
        </pc:grpChg>
        <pc:grpChg chg="del mod topLvl">
          <ac:chgData name="왕 준수" userId="2da3bebcf6d157c6" providerId="LiveId" clId="{A60A04A4-C930-4A26-AFC9-E9B917B0B96A}" dt="2021-07-17T07:53:46.691" v="10835" actId="165"/>
          <ac:grpSpMkLst>
            <pc:docMk/>
            <pc:sldMk cId="4174179130" sldId="354"/>
            <ac:grpSpMk id="72" creationId="{3158C6E6-2964-4482-B3EB-11F59C91E63F}"/>
          </ac:grpSpMkLst>
        </pc:grpChg>
        <pc:grpChg chg="add mod">
          <ac:chgData name="왕 준수" userId="2da3bebcf6d157c6" providerId="LiveId" clId="{A60A04A4-C930-4A26-AFC9-E9B917B0B96A}" dt="2021-07-17T08:08:24.308" v="10972" actId="1038"/>
          <ac:grpSpMkLst>
            <pc:docMk/>
            <pc:sldMk cId="4174179130" sldId="354"/>
            <ac:grpSpMk id="79" creationId="{6E607113-35AD-40DA-8887-9E836E147C42}"/>
          </ac:grpSpMkLst>
        </pc:grpChg>
        <pc:grpChg chg="add mod">
          <ac:chgData name="왕 준수" userId="2da3bebcf6d157c6" providerId="LiveId" clId="{A60A04A4-C930-4A26-AFC9-E9B917B0B96A}" dt="2021-07-17T07:53:53.224" v="10836" actId="164"/>
          <ac:grpSpMkLst>
            <pc:docMk/>
            <pc:sldMk cId="4174179130" sldId="354"/>
            <ac:grpSpMk id="80" creationId="{E42366B1-9525-40B8-8710-7C0D248F0BB0}"/>
          </ac:grpSpMkLst>
        </pc:grpChg>
        <pc:grpChg chg="add mod">
          <ac:chgData name="왕 준수" userId="2da3bebcf6d157c6" providerId="LiveId" clId="{A60A04A4-C930-4A26-AFC9-E9B917B0B96A}" dt="2021-07-17T07:54:27.736" v="10843" actId="164"/>
          <ac:grpSpMkLst>
            <pc:docMk/>
            <pc:sldMk cId="4174179130" sldId="354"/>
            <ac:grpSpMk id="81" creationId="{96191D9B-FB13-48CC-9257-60F2B3B9D1CD}"/>
          </ac:grpSpMkLst>
        </pc:grpChg>
        <pc:grpChg chg="add mod">
          <ac:chgData name="왕 준수" userId="2da3bebcf6d157c6" providerId="LiveId" clId="{A60A04A4-C930-4A26-AFC9-E9B917B0B96A}" dt="2021-07-17T08:07:57.631" v="10947" actId="1036"/>
          <ac:grpSpMkLst>
            <pc:docMk/>
            <pc:sldMk cId="4174179130" sldId="354"/>
            <ac:grpSpMk id="82" creationId="{B041D2DC-FD61-4A82-92EC-9E92FC4D6A84}"/>
          </ac:grpSpMkLst>
        </pc:grpChg>
        <pc:picChg chg="del">
          <ac:chgData name="왕 준수" userId="2da3bebcf6d157c6" providerId="LiveId" clId="{A60A04A4-C930-4A26-AFC9-E9B917B0B96A}" dt="2021-07-17T07:45:44.629" v="10511" actId="478"/>
          <ac:picMkLst>
            <pc:docMk/>
            <pc:sldMk cId="4174179130" sldId="354"/>
            <ac:picMk id="4" creationId="{E45A21A0-3903-45A8-A28D-DC2DA6C76864}"/>
          </ac:picMkLst>
        </pc:picChg>
        <pc:picChg chg="add del mod">
          <ac:chgData name="왕 준수" userId="2da3bebcf6d157c6" providerId="LiveId" clId="{A60A04A4-C930-4A26-AFC9-E9B917B0B96A}" dt="2021-07-17T07:46:06.420" v="10546" actId="478"/>
          <ac:picMkLst>
            <pc:docMk/>
            <pc:sldMk cId="4174179130" sldId="354"/>
            <ac:picMk id="6" creationId="{1FE640B5-D8AF-42DE-B152-CE2D71C0A0F4}"/>
          </ac:picMkLst>
        </pc:picChg>
        <pc:picChg chg="add mod">
          <ac:chgData name="왕 준수" userId="2da3bebcf6d157c6" providerId="LiveId" clId="{A60A04A4-C930-4A26-AFC9-E9B917B0B96A}" dt="2021-07-17T08:08:22.587" v="10969" actId="1038"/>
          <ac:picMkLst>
            <pc:docMk/>
            <pc:sldMk cId="4174179130" sldId="354"/>
            <ac:picMk id="10" creationId="{FC522493-47B1-4A8C-920D-9CF8FCC2DCA1}"/>
          </ac:picMkLst>
        </pc:picChg>
        <pc:picChg chg="del">
          <ac:chgData name="왕 준수" userId="2da3bebcf6d157c6" providerId="LiveId" clId="{A60A04A4-C930-4A26-AFC9-E9B917B0B96A}" dt="2021-07-17T07:45:44.054" v="10510" actId="478"/>
          <ac:picMkLst>
            <pc:docMk/>
            <pc:sldMk cId="4174179130" sldId="354"/>
            <ac:picMk id="11" creationId="{7B42C7FE-2708-4724-8ACC-363E0FCDD565}"/>
          </ac:picMkLst>
        </pc:picChg>
        <pc:picChg chg="add mod">
          <ac:chgData name="왕 준수" userId="2da3bebcf6d157c6" providerId="LiveId" clId="{A60A04A4-C930-4A26-AFC9-E9B917B0B96A}" dt="2021-07-17T07:48:29.209" v="10581" actId="164"/>
          <ac:picMkLst>
            <pc:docMk/>
            <pc:sldMk cId="4174179130" sldId="354"/>
            <ac:picMk id="17" creationId="{95D155F6-857B-4819-8D17-8F9C300056E5}"/>
          </ac:picMkLst>
        </pc:picChg>
        <pc:picChg chg="add mod">
          <ac:chgData name="왕 준수" userId="2da3bebcf6d157c6" providerId="LiveId" clId="{A60A04A4-C930-4A26-AFC9-E9B917B0B96A}" dt="2021-07-17T07:48:29.209" v="10581" actId="164"/>
          <ac:picMkLst>
            <pc:docMk/>
            <pc:sldMk cId="4174179130" sldId="354"/>
            <ac:picMk id="23" creationId="{ED9580F9-9B7D-441D-8369-942C85A6C344}"/>
          </ac:picMkLst>
        </pc:picChg>
        <pc:picChg chg="add mod">
          <ac:chgData name="왕 준수" userId="2da3bebcf6d157c6" providerId="LiveId" clId="{A60A04A4-C930-4A26-AFC9-E9B917B0B96A}" dt="2021-07-17T07:50:31.100" v="10664" actId="1076"/>
          <ac:picMkLst>
            <pc:docMk/>
            <pc:sldMk cId="4174179130" sldId="354"/>
            <ac:picMk id="35" creationId="{34828755-251B-4DF5-8167-6BADD3986066}"/>
          </ac:picMkLst>
        </pc:picChg>
        <pc:picChg chg="add del mod">
          <ac:chgData name="왕 준수" userId="2da3bebcf6d157c6" providerId="LiveId" clId="{A60A04A4-C930-4A26-AFC9-E9B917B0B96A}" dt="2021-07-17T07:50:26.622" v="10661"/>
          <ac:picMkLst>
            <pc:docMk/>
            <pc:sldMk cId="4174179130" sldId="354"/>
            <ac:picMk id="62" creationId="{61070099-4675-4F64-B8BE-D0C6535EDEB0}"/>
          </ac:picMkLst>
        </pc:picChg>
        <pc:cxnChg chg="del mod topLvl">
          <ac:chgData name="왕 준수" userId="2da3bebcf6d157c6" providerId="LiveId" clId="{A60A04A4-C930-4A26-AFC9-E9B917B0B96A}" dt="2021-07-17T07:51:47.176" v="10783" actId="478"/>
          <ac:cxnSpMkLst>
            <pc:docMk/>
            <pc:sldMk cId="4174179130" sldId="354"/>
            <ac:cxnSpMk id="45" creationId="{C1F81B0B-8B24-4CEC-BD23-CF32BCC95D37}"/>
          </ac:cxnSpMkLst>
        </pc:cxnChg>
        <pc:cxnChg chg="del mod topLvl">
          <ac:chgData name="왕 준수" userId="2da3bebcf6d157c6" providerId="LiveId" clId="{A60A04A4-C930-4A26-AFC9-E9B917B0B96A}" dt="2021-07-17T07:51:53.808" v="10785" actId="478"/>
          <ac:cxnSpMkLst>
            <pc:docMk/>
            <pc:sldMk cId="4174179130" sldId="354"/>
            <ac:cxnSpMk id="64" creationId="{44CD0EFC-010F-4434-8C2D-000980C5FCF1}"/>
          </ac:cxnSpMkLst>
        </pc:cxnChg>
        <pc:cxnChg chg="del mod topLvl">
          <ac:chgData name="왕 준수" userId="2da3bebcf6d157c6" providerId="LiveId" clId="{A60A04A4-C930-4A26-AFC9-E9B917B0B96A}" dt="2021-07-17T07:51:33.664" v="10781" actId="478"/>
          <ac:cxnSpMkLst>
            <pc:docMk/>
            <pc:sldMk cId="4174179130" sldId="354"/>
            <ac:cxnSpMk id="71" creationId="{FE158695-68A1-451D-8EAA-432C1903A902}"/>
          </ac:cxnSpMkLst>
        </pc:cxnChg>
      </pc:sldChg>
    </pc:docChg>
  </pc:docChgLst>
  <pc:docChgLst>
    <pc:chgData name="왕 준수" userId="2da3bebcf6d157c6" providerId="LiveId" clId="{D7E5BB8F-AAA1-4D1C-89B1-9542CE7FE60C}"/>
    <pc:docChg chg="undo custSel addSld delSld modSld">
      <pc:chgData name="왕 준수" userId="2da3bebcf6d157c6" providerId="LiveId" clId="{D7E5BB8F-AAA1-4D1C-89B1-9542CE7FE60C}" dt="2021-07-18T03:41:19.269" v="478" actId="47"/>
      <pc:docMkLst>
        <pc:docMk/>
      </pc:docMkLst>
      <pc:sldChg chg="del">
        <pc:chgData name="왕 준수" userId="2da3bebcf6d157c6" providerId="LiveId" clId="{D7E5BB8F-AAA1-4D1C-89B1-9542CE7FE60C}" dt="2021-07-17T10:38:24.614" v="10" actId="47"/>
        <pc:sldMkLst>
          <pc:docMk/>
          <pc:sldMk cId="34723386" sldId="256"/>
        </pc:sldMkLst>
      </pc:sldChg>
      <pc:sldChg chg="add">
        <pc:chgData name="왕 준수" userId="2da3bebcf6d157c6" providerId="LiveId" clId="{D7E5BB8F-AAA1-4D1C-89B1-9542CE7FE60C}" dt="2021-07-17T10:36:27.832" v="6"/>
        <pc:sldMkLst>
          <pc:docMk/>
          <pc:sldMk cId="0" sldId="257"/>
        </pc:sldMkLst>
      </pc:sldChg>
      <pc:sldChg chg="add">
        <pc:chgData name="왕 준수" userId="2da3bebcf6d157c6" providerId="LiveId" clId="{D7E5BB8F-AAA1-4D1C-89B1-9542CE7FE60C}" dt="2021-07-17T10:36:27.832" v="6"/>
        <pc:sldMkLst>
          <pc:docMk/>
          <pc:sldMk cId="0" sldId="258"/>
        </pc:sldMkLst>
      </pc:sldChg>
      <pc:sldChg chg="add">
        <pc:chgData name="왕 준수" userId="2da3bebcf6d157c6" providerId="LiveId" clId="{D7E5BB8F-AAA1-4D1C-89B1-9542CE7FE60C}" dt="2021-07-17T10:36:27.832" v="6"/>
        <pc:sldMkLst>
          <pc:docMk/>
          <pc:sldMk cId="0" sldId="259"/>
        </pc:sldMkLst>
      </pc:sldChg>
      <pc:sldChg chg="add">
        <pc:chgData name="왕 준수" userId="2da3bebcf6d157c6" providerId="LiveId" clId="{D7E5BB8F-AAA1-4D1C-89B1-9542CE7FE60C}" dt="2021-07-17T10:36:27.832" v="6"/>
        <pc:sldMkLst>
          <pc:docMk/>
          <pc:sldMk cId="0" sldId="260"/>
        </pc:sldMkLst>
      </pc:sldChg>
      <pc:sldChg chg="add">
        <pc:chgData name="왕 준수" userId="2da3bebcf6d157c6" providerId="LiveId" clId="{D7E5BB8F-AAA1-4D1C-89B1-9542CE7FE60C}" dt="2021-07-17T10:36:27.832" v="6"/>
        <pc:sldMkLst>
          <pc:docMk/>
          <pc:sldMk cId="0" sldId="261"/>
        </pc:sldMkLst>
      </pc:sldChg>
      <pc:sldChg chg="add">
        <pc:chgData name="왕 준수" userId="2da3bebcf6d157c6" providerId="LiveId" clId="{D7E5BB8F-AAA1-4D1C-89B1-9542CE7FE60C}" dt="2021-07-17T10:36:27.832" v="6"/>
        <pc:sldMkLst>
          <pc:docMk/>
          <pc:sldMk cId="0" sldId="262"/>
        </pc:sldMkLst>
      </pc:sldChg>
      <pc:sldChg chg="add">
        <pc:chgData name="왕 준수" userId="2da3bebcf6d157c6" providerId="LiveId" clId="{D7E5BB8F-AAA1-4D1C-89B1-9542CE7FE60C}" dt="2021-07-17T10:36:27.832" v="6"/>
        <pc:sldMkLst>
          <pc:docMk/>
          <pc:sldMk cId="0" sldId="263"/>
        </pc:sldMkLst>
      </pc:sldChg>
      <pc:sldChg chg="add">
        <pc:chgData name="왕 준수" userId="2da3bebcf6d157c6" providerId="LiveId" clId="{D7E5BB8F-AAA1-4D1C-89B1-9542CE7FE60C}" dt="2021-07-17T10:36:27.832" v="6"/>
        <pc:sldMkLst>
          <pc:docMk/>
          <pc:sldMk cId="0" sldId="264"/>
        </pc:sldMkLst>
      </pc:sldChg>
      <pc:sldChg chg="add">
        <pc:chgData name="왕 준수" userId="2da3bebcf6d157c6" providerId="LiveId" clId="{D7E5BB8F-AAA1-4D1C-89B1-9542CE7FE60C}" dt="2021-07-17T10:36:27.832" v="6"/>
        <pc:sldMkLst>
          <pc:docMk/>
          <pc:sldMk cId="0" sldId="265"/>
        </pc:sldMkLst>
      </pc:sldChg>
      <pc:sldChg chg="del">
        <pc:chgData name="왕 준수" userId="2da3bebcf6d157c6" providerId="LiveId" clId="{D7E5BB8F-AAA1-4D1C-89B1-9542CE7FE60C}" dt="2021-07-17T10:36:07.302" v="0" actId="47"/>
        <pc:sldMkLst>
          <pc:docMk/>
          <pc:sldMk cId="0" sldId="273"/>
        </pc:sldMkLst>
      </pc:sldChg>
      <pc:sldChg chg="del">
        <pc:chgData name="왕 준수" userId="2da3bebcf6d157c6" providerId="LiveId" clId="{D7E5BB8F-AAA1-4D1C-89B1-9542CE7FE60C}" dt="2021-07-17T10:36:08.676" v="1" actId="47"/>
        <pc:sldMkLst>
          <pc:docMk/>
          <pc:sldMk cId="0" sldId="274"/>
        </pc:sldMkLst>
      </pc:sldChg>
      <pc:sldChg chg="del">
        <pc:chgData name="왕 준수" userId="2da3bebcf6d157c6" providerId="LiveId" clId="{D7E5BB8F-AAA1-4D1C-89B1-9542CE7FE60C}" dt="2021-07-17T10:36:09.756" v="2" actId="47"/>
        <pc:sldMkLst>
          <pc:docMk/>
          <pc:sldMk cId="0" sldId="275"/>
        </pc:sldMkLst>
      </pc:sldChg>
      <pc:sldChg chg="del">
        <pc:chgData name="왕 준수" userId="2da3bebcf6d157c6" providerId="LiveId" clId="{D7E5BB8F-AAA1-4D1C-89B1-9542CE7FE60C}" dt="2021-07-17T10:36:10.692" v="3" actId="47"/>
        <pc:sldMkLst>
          <pc:docMk/>
          <pc:sldMk cId="0" sldId="276"/>
        </pc:sldMkLst>
      </pc:sldChg>
      <pc:sldChg chg="del">
        <pc:chgData name="왕 준수" userId="2da3bebcf6d157c6" providerId="LiveId" clId="{D7E5BB8F-AAA1-4D1C-89B1-9542CE7FE60C}" dt="2021-07-17T10:36:11.789" v="4" actId="47"/>
        <pc:sldMkLst>
          <pc:docMk/>
          <pc:sldMk cId="0" sldId="277"/>
        </pc:sldMkLst>
      </pc:sldChg>
      <pc:sldChg chg="addSp delSp modSp mod">
        <pc:chgData name="왕 준수" userId="2da3bebcf6d157c6" providerId="LiveId" clId="{D7E5BB8F-AAA1-4D1C-89B1-9542CE7FE60C}" dt="2021-07-18T03:24:36.284" v="319" actId="20577"/>
        <pc:sldMkLst>
          <pc:docMk/>
          <pc:sldMk cId="3065811363" sldId="309"/>
        </pc:sldMkLst>
        <pc:spChg chg="del mod">
          <ac:chgData name="왕 준수" userId="2da3bebcf6d157c6" providerId="LiveId" clId="{D7E5BB8F-AAA1-4D1C-89B1-9542CE7FE60C}" dt="2021-07-18T03:20:27.190" v="247" actId="478"/>
          <ac:spMkLst>
            <pc:docMk/>
            <pc:sldMk cId="3065811363" sldId="309"/>
            <ac:spMk id="11" creationId="{8ED4205A-0B4C-4A49-A60B-4BFEC7659E73}"/>
          </ac:spMkLst>
        </pc:spChg>
        <pc:spChg chg="del">
          <ac:chgData name="왕 준수" userId="2da3bebcf6d157c6" providerId="LiveId" clId="{D7E5BB8F-AAA1-4D1C-89B1-9542CE7FE60C}" dt="2021-07-18T03:15:46.692" v="81" actId="478"/>
          <ac:spMkLst>
            <pc:docMk/>
            <pc:sldMk cId="3065811363" sldId="309"/>
            <ac:spMk id="14" creationId="{EF0F5785-CFC4-42EC-A22A-2BAED8AA6CEF}"/>
          </ac:spMkLst>
        </pc:spChg>
        <pc:spChg chg="mod topLvl">
          <ac:chgData name="왕 준수" userId="2da3bebcf6d157c6" providerId="LiveId" clId="{D7E5BB8F-AAA1-4D1C-89B1-9542CE7FE60C}" dt="2021-07-18T03:24:36.284" v="319" actId="20577"/>
          <ac:spMkLst>
            <pc:docMk/>
            <pc:sldMk cId="3065811363" sldId="309"/>
            <ac:spMk id="15" creationId="{F8374A36-2939-4E52-A599-A8E19E36595D}"/>
          </ac:spMkLst>
        </pc:spChg>
        <pc:spChg chg="del">
          <ac:chgData name="왕 준수" userId="2da3bebcf6d157c6" providerId="LiveId" clId="{D7E5BB8F-AAA1-4D1C-89B1-9542CE7FE60C}" dt="2021-07-18T03:15:47.191" v="82" actId="478"/>
          <ac:spMkLst>
            <pc:docMk/>
            <pc:sldMk cId="3065811363" sldId="309"/>
            <ac:spMk id="19" creationId="{D4AF6D0D-C7E0-4091-A40B-9919E84E6B6F}"/>
          </ac:spMkLst>
        </pc:spChg>
        <pc:spChg chg="mod">
          <ac:chgData name="왕 준수" userId="2da3bebcf6d157c6" providerId="LiveId" clId="{D7E5BB8F-AAA1-4D1C-89B1-9542CE7FE60C}" dt="2021-07-18T03:15:09.497" v="77" actId="1076"/>
          <ac:spMkLst>
            <pc:docMk/>
            <pc:sldMk cId="3065811363" sldId="309"/>
            <ac:spMk id="20" creationId="{FB8AE080-A1D7-4381-AB7F-10E720CFE08F}"/>
          </ac:spMkLst>
        </pc:spChg>
        <pc:spChg chg="del mod">
          <ac:chgData name="왕 준수" userId="2da3bebcf6d157c6" providerId="LiveId" clId="{D7E5BB8F-AAA1-4D1C-89B1-9542CE7FE60C}" dt="2021-07-18T03:15:46.332" v="80" actId="478"/>
          <ac:spMkLst>
            <pc:docMk/>
            <pc:sldMk cId="3065811363" sldId="309"/>
            <ac:spMk id="21" creationId="{F9F9961C-279D-476B-BBA4-8B630AEEAD06}"/>
          </ac:spMkLst>
        </pc:spChg>
        <pc:spChg chg="del">
          <ac:chgData name="왕 준수" userId="2da3bebcf6d157c6" providerId="LiveId" clId="{D7E5BB8F-AAA1-4D1C-89B1-9542CE7FE60C}" dt="2021-07-18T03:15:43.911" v="78" actId="478"/>
          <ac:spMkLst>
            <pc:docMk/>
            <pc:sldMk cId="3065811363" sldId="309"/>
            <ac:spMk id="22" creationId="{9B24562D-8FF5-412F-BC45-3B631D55209D}"/>
          </ac:spMkLst>
        </pc:spChg>
        <pc:spChg chg="del">
          <ac:chgData name="왕 준수" userId="2da3bebcf6d157c6" providerId="LiveId" clId="{D7E5BB8F-AAA1-4D1C-89B1-9542CE7FE60C}" dt="2021-07-18T03:15:43.911" v="78" actId="478"/>
          <ac:spMkLst>
            <pc:docMk/>
            <pc:sldMk cId="3065811363" sldId="309"/>
            <ac:spMk id="23" creationId="{BED92C80-3003-446C-91F3-382AB4054DBC}"/>
          </ac:spMkLst>
        </pc:spChg>
        <pc:spChg chg="del">
          <ac:chgData name="왕 준수" userId="2da3bebcf6d157c6" providerId="LiveId" clId="{D7E5BB8F-AAA1-4D1C-89B1-9542CE7FE60C}" dt="2021-07-18T03:15:43.911" v="78" actId="478"/>
          <ac:spMkLst>
            <pc:docMk/>
            <pc:sldMk cId="3065811363" sldId="309"/>
            <ac:spMk id="27" creationId="{E4FCA6F2-0AAC-4C07-9B67-76F48A761372}"/>
          </ac:spMkLst>
        </pc:spChg>
        <pc:grpChg chg="add del mod">
          <ac:chgData name="왕 준수" userId="2da3bebcf6d157c6" providerId="LiveId" clId="{D7E5BB8F-AAA1-4D1C-89B1-9542CE7FE60C}" dt="2021-07-18T03:24:06.713" v="315" actId="478"/>
          <ac:grpSpMkLst>
            <pc:docMk/>
            <pc:sldMk cId="3065811363" sldId="309"/>
            <ac:grpSpMk id="4" creationId="{5E7E379B-4302-47E0-A2FD-B657EF635843}"/>
          </ac:grpSpMkLst>
        </pc:grpChg>
        <pc:picChg chg="add mod">
          <ac:chgData name="왕 준수" userId="2da3bebcf6d157c6" providerId="LiveId" clId="{D7E5BB8F-AAA1-4D1C-89B1-9542CE7FE60C}" dt="2021-07-18T03:22:57.300" v="297" actId="1076"/>
          <ac:picMkLst>
            <pc:docMk/>
            <pc:sldMk cId="3065811363" sldId="309"/>
            <ac:picMk id="3" creationId="{4D7A2A4E-94FA-4855-A219-4BD5466A6557}"/>
          </ac:picMkLst>
        </pc:picChg>
        <pc:picChg chg="add del mod topLvl">
          <ac:chgData name="왕 준수" userId="2da3bebcf6d157c6" providerId="LiveId" clId="{D7E5BB8F-AAA1-4D1C-89B1-9542CE7FE60C}" dt="2021-07-18T03:24:06.713" v="315" actId="478"/>
          <ac:picMkLst>
            <pc:docMk/>
            <pc:sldMk cId="3065811363" sldId="309"/>
            <ac:picMk id="7" creationId="{376231AA-D9D9-43FF-8114-A7D166F59E37}"/>
          </ac:picMkLst>
        </pc:picChg>
        <pc:picChg chg="del">
          <ac:chgData name="왕 준수" userId="2da3bebcf6d157c6" providerId="LiveId" clId="{D7E5BB8F-AAA1-4D1C-89B1-9542CE7FE60C}" dt="2021-07-18T03:15:47.519" v="83" actId="478"/>
          <ac:picMkLst>
            <pc:docMk/>
            <pc:sldMk cId="3065811363" sldId="309"/>
            <ac:picMk id="28" creationId="{8871A79F-4526-486B-B711-FF52F9D2A37F}"/>
          </ac:picMkLst>
        </pc:picChg>
        <pc:picChg chg="del">
          <ac:chgData name="왕 준수" userId="2da3bebcf6d157c6" providerId="LiveId" clId="{D7E5BB8F-AAA1-4D1C-89B1-9542CE7FE60C}" dt="2021-07-18T03:15:43.911" v="78" actId="478"/>
          <ac:picMkLst>
            <pc:docMk/>
            <pc:sldMk cId="3065811363" sldId="309"/>
            <ac:picMk id="29" creationId="{611E9873-4BC9-4AA8-854E-666785DA1E6A}"/>
          </ac:picMkLst>
        </pc:picChg>
        <pc:picChg chg="del">
          <ac:chgData name="왕 준수" userId="2da3bebcf6d157c6" providerId="LiveId" clId="{D7E5BB8F-AAA1-4D1C-89B1-9542CE7FE60C}" dt="2021-07-18T03:15:43.911" v="78" actId="478"/>
          <ac:picMkLst>
            <pc:docMk/>
            <pc:sldMk cId="3065811363" sldId="309"/>
            <ac:picMk id="30" creationId="{DC4273C4-E6EE-468F-8F42-D68B37C642A6}"/>
          </ac:picMkLst>
        </pc:picChg>
      </pc:sldChg>
      <pc:sldChg chg="addSp modSp mod">
        <pc:chgData name="왕 준수" userId="2da3bebcf6d157c6" providerId="LiveId" clId="{D7E5BB8F-AAA1-4D1C-89B1-9542CE7FE60C}" dt="2021-07-18T03:26:33.199" v="331" actId="1076"/>
        <pc:sldMkLst>
          <pc:docMk/>
          <pc:sldMk cId="3643422881" sldId="311"/>
        </pc:sldMkLst>
        <pc:spChg chg="mod">
          <ac:chgData name="왕 준수" userId="2da3bebcf6d157c6" providerId="LiveId" clId="{D7E5BB8F-AAA1-4D1C-89B1-9542CE7FE60C}" dt="2021-07-18T03:26:26.857" v="329" actId="14100"/>
          <ac:spMkLst>
            <pc:docMk/>
            <pc:sldMk cId="3643422881" sldId="311"/>
            <ac:spMk id="35" creationId="{49329BF3-B17B-49BB-A6CE-32D3B10E47E6}"/>
          </ac:spMkLst>
        </pc:spChg>
        <pc:picChg chg="add mod">
          <ac:chgData name="왕 준수" userId="2da3bebcf6d157c6" providerId="LiveId" clId="{D7E5BB8F-AAA1-4D1C-89B1-9542CE7FE60C}" dt="2021-07-18T03:26:33.199" v="331" actId="1076"/>
          <ac:picMkLst>
            <pc:docMk/>
            <pc:sldMk cId="3643422881" sldId="311"/>
            <ac:picMk id="3" creationId="{01D603DE-12B0-4D24-AE1F-5FA9F9606252}"/>
          </ac:picMkLst>
        </pc:picChg>
      </pc:sldChg>
      <pc:sldChg chg="addSp delSp modSp mod">
        <pc:chgData name="왕 준수" userId="2da3bebcf6d157c6" providerId="LiveId" clId="{D7E5BB8F-AAA1-4D1C-89B1-9542CE7FE60C}" dt="2021-07-18T03:34:18.276" v="414" actId="1076"/>
        <pc:sldMkLst>
          <pc:docMk/>
          <pc:sldMk cId="125022014" sldId="313"/>
        </pc:sldMkLst>
        <pc:spChg chg="mod">
          <ac:chgData name="왕 준수" userId="2da3bebcf6d157c6" providerId="LiveId" clId="{D7E5BB8F-AAA1-4D1C-89B1-9542CE7FE60C}" dt="2021-07-18T03:32:18.218" v="403" actId="14100"/>
          <ac:spMkLst>
            <pc:docMk/>
            <pc:sldMk cId="125022014" sldId="313"/>
            <ac:spMk id="16" creationId="{5AC68175-1682-424D-9A02-CFD0ECBD10DC}"/>
          </ac:spMkLst>
        </pc:spChg>
        <pc:spChg chg="mod">
          <ac:chgData name="왕 준수" userId="2da3bebcf6d157c6" providerId="LiveId" clId="{D7E5BB8F-AAA1-4D1C-89B1-9542CE7FE60C}" dt="2021-07-18T03:31:35.486" v="399" actId="1076"/>
          <ac:spMkLst>
            <pc:docMk/>
            <pc:sldMk cId="125022014" sldId="313"/>
            <ac:spMk id="19" creationId="{825A19E8-910D-4A88-8E33-C18AE08ADC54}"/>
          </ac:spMkLst>
        </pc:spChg>
        <pc:spChg chg="mod">
          <ac:chgData name="왕 준수" userId="2da3bebcf6d157c6" providerId="LiveId" clId="{D7E5BB8F-AAA1-4D1C-89B1-9542CE7FE60C}" dt="2021-07-18T03:30:14.458" v="393" actId="20577"/>
          <ac:spMkLst>
            <pc:docMk/>
            <pc:sldMk cId="125022014" sldId="313"/>
            <ac:spMk id="21" creationId="{DFF84834-78F9-46C9-B368-85DC562CAB07}"/>
          </ac:spMkLst>
        </pc:spChg>
        <pc:spChg chg="mod">
          <ac:chgData name="왕 준수" userId="2da3bebcf6d157c6" providerId="LiveId" clId="{D7E5BB8F-AAA1-4D1C-89B1-9542CE7FE60C}" dt="2021-07-18T03:31:35.486" v="399" actId="1076"/>
          <ac:spMkLst>
            <pc:docMk/>
            <pc:sldMk cId="125022014" sldId="313"/>
            <ac:spMk id="25" creationId="{3A8DDD9D-05DB-4809-A409-87EE18DC8CB9}"/>
          </ac:spMkLst>
        </pc:spChg>
        <pc:spChg chg="mod">
          <ac:chgData name="왕 준수" userId="2da3bebcf6d157c6" providerId="LiveId" clId="{D7E5BB8F-AAA1-4D1C-89B1-9542CE7FE60C}" dt="2021-07-18T03:31:35.486" v="399" actId="1076"/>
          <ac:spMkLst>
            <pc:docMk/>
            <pc:sldMk cId="125022014" sldId="313"/>
            <ac:spMk id="26" creationId="{DAF664D8-002B-4225-A589-03274BD1A51B}"/>
          </ac:spMkLst>
        </pc:spChg>
        <pc:spChg chg="mod">
          <ac:chgData name="왕 준수" userId="2da3bebcf6d157c6" providerId="LiveId" clId="{D7E5BB8F-AAA1-4D1C-89B1-9542CE7FE60C}" dt="2021-07-18T03:31:35.486" v="399" actId="1076"/>
          <ac:spMkLst>
            <pc:docMk/>
            <pc:sldMk cId="125022014" sldId="313"/>
            <ac:spMk id="27" creationId="{2EAF8C26-CA40-46A0-B86D-DBF61597CA64}"/>
          </ac:spMkLst>
        </pc:spChg>
        <pc:spChg chg="del">
          <ac:chgData name="왕 준수" userId="2da3bebcf6d157c6" providerId="LiveId" clId="{D7E5BB8F-AAA1-4D1C-89B1-9542CE7FE60C}" dt="2021-07-18T03:29:13" v="379" actId="478"/>
          <ac:spMkLst>
            <pc:docMk/>
            <pc:sldMk cId="125022014" sldId="313"/>
            <ac:spMk id="28" creationId="{C1D46B40-16E0-4805-8E15-E7E81D627851}"/>
          </ac:spMkLst>
        </pc:spChg>
        <pc:spChg chg="mod">
          <ac:chgData name="왕 준수" userId="2da3bebcf6d157c6" providerId="LiveId" clId="{D7E5BB8F-AAA1-4D1C-89B1-9542CE7FE60C}" dt="2021-07-18T03:31:47.983" v="400" actId="1076"/>
          <ac:spMkLst>
            <pc:docMk/>
            <pc:sldMk cId="125022014" sldId="313"/>
            <ac:spMk id="29" creationId="{7D42A718-4C2D-42CB-A8E1-B6CCC7D3570E}"/>
          </ac:spMkLst>
        </pc:spChg>
        <pc:spChg chg="del">
          <ac:chgData name="왕 준수" userId="2da3bebcf6d157c6" providerId="LiveId" clId="{D7E5BB8F-AAA1-4D1C-89B1-9542CE7FE60C}" dt="2021-07-18T03:27:44.367" v="371" actId="478"/>
          <ac:spMkLst>
            <pc:docMk/>
            <pc:sldMk cId="125022014" sldId="313"/>
            <ac:spMk id="30" creationId="{FF33B243-9455-4807-8028-55C5288A9C09}"/>
          </ac:spMkLst>
        </pc:spChg>
        <pc:spChg chg="mod">
          <ac:chgData name="왕 준수" userId="2da3bebcf6d157c6" providerId="LiveId" clId="{D7E5BB8F-AAA1-4D1C-89B1-9542CE7FE60C}" dt="2021-07-18T03:31:35.486" v="399" actId="1076"/>
          <ac:spMkLst>
            <pc:docMk/>
            <pc:sldMk cId="125022014" sldId="313"/>
            <ac:spMk id="45" creationId="{6D3833F7-1ACB-482D-B33B-415E93A6055E}"/>
          </ac:spMkLst>
        </pc:spChg>
        <pc:spChg chg="del">
          <ac:chgData name="왕 준수" userId="2da3bebcf6d157c6" providerId="LiveId" clId="{D7E5BB8F-AAA1-4D1C-89B1-9542CE7FE60C}" dt="2021-07-18T03:27:25.379" v="359" actId="478"/>
          <ac:spMkLst>
            <pc:docMk/>
            <pc:sldMk cId="125022014" sldId="313"/>
            <ac:spMk id="51" creationId="{24D0147E-3283-4D50-BF98-2835D5D01DD3}"/>
          </ac:spMkLst>
        </pc:spChg>
        <pc:spChg chg="mod">
          <ac:chgData name="왕 준수" userId="2da3bebcf6d157c6" providerId="LiveId" clId="{D7E5BB8F-AAA1-4D1C-89B1-9542CE7FE60C}" dt="2021-07-18T03:31:35.486" v="399" actId="1076"/>
          <ac:spMkLst>
            <pc:docMk/>
            <pc:sldMk cId="125022014" sldId="313"/>
            <ac:spMk id="52" creationId="{19D43F55-B8E4-41F4-B25D-C354672B3D8F}"/>
          </ac:spMkLst>
        </pc:spChg>
        <pc:spChg chg="mod">
          <ac:chgData name="왕 준수" userId="2da3bebcf6d157c6" providerId="LiveId" clId="{D7E5BB8F-AAA1-4D1C-89B1-9542CE7FE60C}" dt="2021-07-18T03:34:16.245" v="413" actId="164"/>
          <ac:spMkLst>
            <pc:docMk/>
            <pc:sldMk cId="125022014" sldId="313"/>
            <ac:spMk id="54" creationId="{DE089259-D45A-4886-A2C3-22B80056F341}"/>
          </ac:spMkLst>
        </pc:spChg>
        <pc:spChg chg="mod">
          <ac:chgData name="왕 준수" userId="2da3bebcf6d157c6" providerId="LiveId" clId="{D7E5BB8F-AAA1-4D1C-89B1-9542CE7FE60C}" dt="2021-07-18T03:31:35.486" v="399" actId="1076"/>
          <ac:spMkLst>
            <pc:docMk/>
            <pc:sldMk cId="125022014" sldId="313"/>
            <ac:spMk id="57" creationId="{92B2A745-6D5A-4231-9C8F-D5C5E6C0EA5F}"/>
          </ac:spMkLst>
        </pc:spChg>
        <pc:spChg chg="mod">
          <ac:chgData name="왕 준수" userId="2da3bebcf6d157c6" providerId="LiveId" clId="{D7E5BB8F-AAA1-4D1C-89B1-9542CE7FE60C}" dt="2021-07-18T03:32:58.934" v="410" actId="1076"/>
          <ac:spMkLst>
            <pc:docMk/>
            <pc:sldMk cId="125022014" sldId="313"/>
            <ac:spMk id="60" creationId="{14DF5E3C-C4B6-410E-BE77-CF401AD5303B}"/>
          </ac:spMkLst>
        </pc:spChg>
        <pc:spChg chg="add mod">
          <ac:chgData name="왕 준수" userId="2da3bebcf6d157c6" providerId="LiveId" clId="{D7E5BB8F-AAA1-4D1C-89B1-9542CE7FE60C}" dt="2021-07-18T03:27:27.332" v="360" actId="1076"/>
          <ac:spMkLst>
            <pc:docMk/>
            <pc:sldMk cId="125022014" sldId="313"/>
            <ac:spMk id="70" creationId="{3531E707-4B67-4C14-BE8C-69A1428ED7DB}"/>
          </ac:spMkLst>
        </pc:spChg>
        <pc:spChg chg="add del mod">
          <ac:chgData name="왕 준수" userId="2da3bebcf6d157c6" providerId="LiveId" clId="{D7E5BB8F-AAA1-4D1C-89B1-9542CE7FE60C}" dt="2021-07-18T03:27:41.501" v="370" actId="478"/>
          <ac:spMkLst>
            <pc:docMk/>
            <pc:sldMk cId="125022014" sldId="313"/>
            <ac:spMk id="71" creationId="{6EAF75BE-7EC0-46E6-BC4E-BC618468A2DE}"/>
          </ac:spMkLst>
        </pc:spChg>
        <pc:spChg chg="mod">
          <ac:chgData name="왕 준수" userId="2da3bebcf6d157c6" providerId="LiveId" clId="{D7E5BB8F-AAA1-4D1C-89B1-9542CE7FE60C}" dt="2021-07-18T03:31:35.486" v="399" actId="1076"/>
          <ac:spMkLst>
            <pc:docMk/>
            <pc:sldMk cId="125022014" sldId="313"/>
            <ac:spMk id="118" creationId="{ACFADB5E-917E-4508-8277-5743C8A9433A}"/>
          </ac:spMkLst>
        </pc:spChg>
        <pc:grpChg chg="add mod">
          <ac:chgData name="왕 준수" userId="2da3bebcf6d157c6" providerId="LiveId" clId="{D7E5BB8F-AAA1-4D1C-89B1-9542CE7FE60C}" dt="2021-07-18T03:34:18.276" v="414" actId="1076"/>
          <ac:grpSpMkLst>
            <pc:docMk/>
            <pc:sldMk cId="125022014" sldId="313"/>
            <ac:grpSpMk id="105" creationId="{B47ACC08-AEDB-4A88-B934-CAA4837FCB78}"/>
          </ac:grpSpMkLst>
        </pc:grpChg>
        <pc:picChg chg="mod">
          <ac:chgData name="왕 준수" userId="2da3bebcf6d157c6" providerId="LiveId" clId="{D7E5BB8F-AAA1-4D1C-89B1-9542CE7FE60C}" dt="2021-07-18T03:34:16.245" v="413" actId="164"/>
          <ac:picMkLst>
            <pc:docMk/>
            <pc:sldMk cId="125022014" sldId="313"/>
            <ac:picMk id="68" creationId="{D1277BEE-7F3F-4E23-AC83-BDDF5B96436A}"/>
          </ac:picMkLst>
        </pc:picChg>
        <pc:cxnChg chg="mod">
          <ac:chgData name="왕 준수" userId="2da3bebcf6d157c6" providerId="LiveId" clId="{D7E5BB8F-AAA1-4D1C-89B1-9542CE7FE60C}" dt="2021-07-18T03:31:35.486" v="399" actId="1076"/>
          <ac:cxnSpMkLst>
            <pc:docMk/>
            <pc:sldMk cId="125022014" sldId="313"/>
            <ac:cxnSpMk id="31" creationId="{ED728486-5680-4F86-822E-9C4806324CA7}"/>
          </ac:cxnSpMkLst>
        </pc:cxnChg>
        <pc:cxnChg chg="mod">
          <ac:chgData name="왕 준수" userId="2da3bebcf6d157c6" providerId="LiveId" clId="{D7E5BB8F-AAA1-4D1C-89B1-9542CE7FE60C}" dt="2021-07-18T03:31:35.486" v="399" actId="1076"/>
          <ac:cxnSpMkLst>
            <pc:docMk/>
            <pc:sldMk cId="125022014" sldId="313"/>
            <ac:cxnSpMk id="32" creationId="{B6F8B2FF-475D-4EAB-9440-278AE7C0CED9}"/>
          </ac:cxnSpMkLst>
        </pc:cxnChg>
        <pc:cxnChg chg="mod">
          <ac:chgData name="왕 준수" userId="2da3bebcf6d157c6" providerId="LiveId" clId="{D7E5BB8F-AAA1-4D1C-89B1-9542CE7FE60C}" dt="2021-07-18T03:31:35.486" v="399" actId="1076"/>
          <ac:cxnSpMkLst>
            <pc:docMk/>
            <pc:sldMk cId="125022014" sldId="313"/>
            <ac:cxnSpMk id="33" creationId="{69D408C4-F229-463D-8D59-9505847AD0CB}"/>
          </ac:cxnSpMkLst>
        </pc:cxnChg>
        <pc:cxnChg chg="mod">
          <ac:chgData name="왕 준수" userId="2da3bebcf6d157c6" providerId="LiveId" clId="{D7E5BB8F-AAA1-4D1C-89B1-9542CE7FE60C}" dt="2021-07-18T03:32:18.218" v="403" actId="14100"/>
          <ac:cxnSpMkLst>
            <pc:docMk/>
            <pc:sldMk cId="125022014" sldId="313"/>
            <ac:cxnSpMk id="34" creationId="{982E6AB5-70C5-4CCD-B241-BB962BDF4D4F}"/>
          </ac:cxnSpMkLst>
        </pc:cxnChg>
        <pc:cxnChg chg="mod">
          <ac:chgData name="왕 준수" userId="2da3bebcf6d157c6" providerId="LiveId" clId="{D7E5BB8F-AAA1-4D1C-89B1-9542CE7FE60C}" dt="2021-07-18T03:34:18.276" v="414" actId="1076"/>
          <ac:cxnSpMkLst>
            <pc:docMk/>
            <pc:sldMk cId="125022014" sldId="313"/>
            <ac:cxnSpMk id="40" creationId="{C4C784F1-A3BB-411A-9E96-A5D3099D9B25}"/>
          </ac:cxnSpMkLst>
        </pc:cxnChg>
        <pc:cxnChg chg="mod">
          <ac:chgData name="왕 준수" userId="2da3bebcf6d157c6" providerId="LiveId" clId="{D7E5BB8F-AAA1-4D1C-89B1-9542CE7FE60C}" dt="2021-07-18T03:31:35.486" v="399" actId="1076"/>
          <ac:cxnSpMkLst>
            <pc:docMk/>
            <pc:sldMk cId="125022014" sldId="313"/>
            <ac:cxnSpMk id="41" creationId="{F9668F6D-99AE-4D02-839D-0FF1CBA319B9}"/>
          </ac:cxnSpMkLst>
        </pc:cxnChg>
        <pc:cxnChg chg="del mod">
          <ac:chgData name="왕 준수" userId="2da3bebcf6d157c6" providerId="LiveId" clId="{D7E5BB8F-AAA1-4D1C-89B1-9542CE7FE60C}" dt="2021-07-18T03:29:14.421" v="380" actId="478"/>
          <ac:cxnSpMkLst>
            <pc:docMk/>
            <pc:sldMk cId="125022014" sldId="313"/>
            <ac:cxnSpMk id="42" creationId="{06FD68FB-5CD1-4B73-9EBA-13D9D83F7A59}"/>
          </ac:cxnSpMkLst>
        </pc:cxnChg>
        <pc:cxnChg chg="del mod">
          <ac:chgData name="왕 준수" userId="2da3bebcf6d157c6" providerId="LiveId" clId="{D7E5BB8F-AAA1-4D1C-89B1-9542CE7FE60C}" dt="2021-07-18T03:27:45.461" v="372" actId="478"/>
          <ac:cxnSpMkLst>
            <pc:docMk/>
            <pc:sldMk cId="125022014" sldId="313"/>
            <ac:cxnSpMk id="43" creationId="{A3453411-F9AA-45E1-8D5E-7B481A807E3E}"/>
          </ac:cxnSpMkLst>
        </pc:cxnChg>
        <pc:cxnChg chg="mod">
          <ac:chgData name="왕 준수" userId="2da3bebcf6d157c6" providerId="LiveId" clId="{D7E5BB8F-AAA1-4D1C-89B1-9542CE7FE60C}" dt="2021-07-18T03:31:35.486" v="399" actId="1076"/>
          <ac:cxnSpMkLst>
            <pc:docMk/>
            <pc:sldMk cId="125022014" sldId="313"/>
            <ac:cxnSpMk id="46" creationId="{C75A02FE-F861-453F-90C2-03DA13F961A9}"/>
          </ac:cxnSpMkLst>
        </pc:cxnChg>
        <pc:cxnChg chg="mod">
          <ac:chgData name="왕 준수" userId="2da3bebcf6d157c6" providerId="LiveId" clId="{D7E5BB8F-AAA1-4D1C-89B1-9542CE7FE60C}" dt="2021-07-18T03:31:47.983" v="400" actId="1076"/>
          <ac:cxnSpMkLst>
            <pc:docMk/>
            <pc:sldMk cId="125022014" sldId="313"/>
            <ac:cxnSpMk id="47" creationId="{C69EC8DA-A9BA-434C-B2FC-E86C4C7FF97D}"/>
          </ac:cxnSpMkLst>
        </pc:cxnChg>
        <pc:cxnChg chg="del mod">
          <ac:chgData name="왕 준수" userId="2da3bebcf6d157c6" providerId="LiveId" clId="{D7E5BB8F-AAA1-4D1C-89B1-9542CE7FE60C}" dt="2021-07-18T03:29:36.322" v="386" actId="478"/>
          <ac:cxnSpMkLst>
            <pc:docMk/>
            <pc:sldMk cId="125022014" sldId="313"/>
            <ac:cxnSpMk id="48" creationId="{63B9D332-A13A-4C03-B3F5-9FD286ED9018}"/>
          </ac:cxnSpMkLst>
        </pc:cxnChg>
        <pc:cxnChg chg="mod">
          <ac:chgData name="왕 준수" userId="2da3bebcf6d157c6" providerId="LiveId" clId="{D7E5BB8F-AAA1-4D1C-89B1-9542CE7FE60C}" dt="2021-07-18T03:27:25.379" v="359" actId="478"/>
          <ac:cxnSpMkLst>
            <pc:docMk/>
            <pc:sldMk cId="125022014" sldId="313"/>
            <ac:cxnSpMk id="53" creationId="{B9F87650-6976-467D-A99C-5E7DDC09C4F2}"/>
          </ac:cxnSpMkLst>
        </pc:cxnChg>
        <pc:cxnChg chg="add del mod">
          <ac:chgData name="왕 준수" userId="2da3bebcf6d157c6" providerId="LiveId" clId="{D7E5BB8F-AAA1-4D1C-89B1-9542CE7FE60C}" dt="2021-07-18T03:34:18.276" v="414" actId="1076"/>
          <ac:cxnSpMkLst>
            <pc:docMk/>
            <pc:sldMk cId="125022014" sldId="313"/>
            <ac:cxnSpMk id="55" creationId="{7BA947F9-30AF-4FFC-960D-543D58391103}"/>
          </ac:cxnSpMkLst>
        </pc:cxnChg>
        <pc:cxnChg chg="add del mod">
          <ac:chgData name="왕 준수" userId="2da3bebcf6d157c6" providerId="LiveId" clId="{D7E5BB8F-AAA1-4D1C-89B1-9542CE7FE60C}" dt="2021-07-18T03:34:18.276" v="414" actId="1076"/>
          <ac:cxnSpMkLst>
            <pc:docMk/>
            <pc:sldMk cId="125022014" sldId="313"/>
            <ac:cxnSpMk id="56" creationId="{E9BF26BA-A3A4-4389-B355-34CCD3AA685D}"/>
          </ac:cxnSpMkLst>
        </pc:cxnChg>
        <pc:cxnChg chg="mod">
          <ac:chgData name="왕 준수" userId="2da3bebcf6d157c6" providerId="LiveId" clId="{D7E5BB8F-AAA1-4D1C-89B1-9542CE7FE60C}" dt="2021-07-18T03:31:35.486" v="399" actId="1076"/>
          <ac:cxnSpMkLst>
            <pc:docMk/>
            <pc:sldMk cId="125022014" sldId="313"/>
            <ac:cxnSpMk id="58" creationId="{6DDF775E-5BED-4E9E-B7DA-76CEBD3192CE}"/>
          </ac:cxnSpMkLst>
        </pc:cxnChg>
        <pc:cxnChg chg="add del mod">
          <ac:chgData name="왕 준수" userId="2da3bebcf6d157c6" providerId="LiveId" clId="{D7E5BB8F-AAA1-4D1C-89B1-9542CE7FE60C}" dt="2021-07-18T03:32:58.934" v="410" actId="1076"/>
          <ac:cxnSpMkLst>
            <pc:docMk/>
            <pc:sldMk cId="125022014" sldId="313"/>
            <ac:cxnSpMk id="62" creationId="{010A5520-8C23-4DF9-BB85-526A9CE5C851}"/>
          </ac:cxnSpMkLst>
        </pc:cxnChg>
        <pc:cxnChg chg="mod">
          <ac:chgData name="왕 준수" userId="2da3bebcf6d157c6" providerId="LiveId" clId="{D7E5BB8F-AAA1-4D1C-89B1-9542CE7FE60C}" dt="2021-07-18T03:34:18.276" v="414" actId="1076"/>
          <ac:cxnSpMkLst>
            <pc:docMk/>
            <pc:sldMk cId="125022014" sldId="313"/>
            <ac:cxnSpMk id="63" creationId="{85C91C45-49D7-437F-AE27-9EB901FA0C3D}"/>
          </ac:cxnSpMkLst>
        </pc:cxnChg>
        <pc:cxnChg chg="del mod">
          <ac:chgData name="왕 준수" userId="2da3bebcf6d157c6" providerId="LiveId" clId="{D7E5BB8F-AAA1-4D1C-89B1-9542CE7FE60C}" dt="2021-07-18T03:29:15.062" v="381" actId="478"/>
          <ac:cxnSpMkLst>
            <pc:docMk/>
            <pc:sldMk cId="125022014" sldId="313"/>
            <ac:cxnSpMk id="65" creationId="{486B50AC-5299-4B5C-B0DB-22FDD69573E0}"/>
          </ac:cxnSpMkLst>
        </pc:cxnChg>
        <pc:cxnChg chg="mod">
          <ac:chgData name="왕 준수" userId="2da3bebcf6d157c6" providerId="LiveId" clId="{D7E5BB8F-AAA1-4D1C-89B1-9542CE7FE60C}" dt="2021-07-18T03:31:35.486" v="399" actId="1076"/>
          <ac:cxnSpMkLst>
            <pc:docMk/>
            <pc:sldMk cId="125022014" sldId="313"/>
            <ac:cxnSpMk id="66" creationId="{A668C787-5590-49AF-A68B-7293EABE36E7}"/>
          </ac:cxnSpMkLst>
        </pc:cxnChg>
        <pc:cxnChg chg="add mod">
          <ac:chgData name="왕 준수" userId="2da3bebcf6d157c6" providerId="LiveId" clId="{D7E5BB8F-AAA1-4D1C-89B1-9542CE7FE60C}" dt="2021-07-18T03:34:18.276" v="414" actId="1076"/>
          <ac:cxnSpMkLst>
            <pc:docMk/>
            <pc:sldMk cId="125022014" sldId="313"/>
            <ac:cxnSpMk id="72" creationId="{01368063-A108-4AD7-80D7-7C749B3F3F17}"/>
          </ac:cxnSpMkLst>
        </pc:cxnChg>
        <pc:cxnChg chg="mod">
          <ac:chgData name="왕 준수" userId="2da3bebcf6d157c6" providerId="LiveId" clId="{D7E5BB8F-AAA1-4D1C-89B1-9542CE7FE60C}" dt="2021-07-18T03:31:35.486" v="399" actId="1076"/>
          <ac:cxnSpMkLst>
            <pc:docMk/>
            <pc:sldMk cId="125022014" sldId="313"/>
            <ac:cxnSpMk id="119" creationId="{6660E6E6-1223-4842-A6A5-5798C188789A}"/>
          </ac:cxnSpMkLst>
        </pc:cxnChg>
        <pc:cxnChg chg="mod">
          <ac:chgData name="왕 준수" userId="2da3bebcf6d157c6" providerId="LiveId" clId="{D7E5BB8F-AAA1-4D1C-89B1-9542CE7FE60C}" dt="2021-07-18T03:34:18.276" v="414" actId="1076"/>
          <ac:cxnSpMkLst>
            <pc:docMk/>
            <pc:sldMk cId="125022014" sldId="313"/>
            <ac:cxnSpMk id="124" creationId="{C1400AF1-C6EB-48F0-B78F-920C2D70DE1F}"/>
          </ac:cxnSpMkLst>
        </pc:cxnChg>
        <pc:cxnChg chg="mod">
          <ac:chgData name="왕 준수" userId="2da3bebcf6d157c6" providerId="LiveId" clId="{D7E5BB8F-AAA1-4D1C-89B1-9542CE7FE60C}" dt="2021-07-18T03:31:35.486" v="399" actId="1076"/>
          <ac:cxnSpMkLst>
            <pc:docMk/>
            <pc:sldMk cId="125022014" sldId="313"/>
            <ac:cxnSpMk id="132" creationId="{42B6F373-3258-44B6-95A6-E7AD69FB6D63}"/>
          </ac:cxnSpMkLst>
        </pc:cxnChg>
      </pc:sldChg>
      <pc:sldChg chg="addSp delSp modSp">
        <pc:chgData name="왕 준수" userId="2da3bebcf6d157c6" providerId="LiveId" clId="{D7E5BB8F-AAA1-4D1C-89B1-9542CE7FE60C}" dt="2021-07-18T03:36:51.529" v="468"/>
        <pc:sldMkLst>
          <pc:docMk/>
          <pc:sldMk cId="1208921641" sldId="318"/>
        </pc:sldMkLst>
        <pc:picChg chg="add del mod">
          <ac:chgData name="왕 준수" userId="2da3bebcf6d157c6" providerId="LiveId" clId="{D7E5BB8F-AAA1-4D1C-89B1-9542CE7FE60C}" dt="2021-07-18T03:36:51.529" v="468"/>
          <ac:picMkLst>
            <pc:docMk/>
            <pc:sldMk cId="1208921641" sldId="318"/>
            <ac:picMk id="39" creationId="{A5248016-E064-4630-96BE-3FADE79283B9}"/>
          </ac:picMkLst>
        </pc:picChg>
        <pc:picChg chg="add del mod">
          <ac:chgData name="왕 준수" userId="2da3bebcf6d157c6" providerId="LiveId" clId="{D7E5BB8F-AAA1-4D1C-89B1-9542CE7FE60C}" dt="2021-07-18T03:36:51.529" v="468"/>
          <ac:picMkLst>
            <pc:docMk/>
            <pc:sldMk cId="1208921641" sldId="318"/>
            <ac:picMk id="40" creationId="{EC4BAFDD-EC0A-44E0-A757-6E68B569A8B9}"/>
          </ac:picMkLst>
        </pc:picChg>
        <pc:picChg chg="add del mod">
          <ac:chgData name="왕 준수" userId="2da3bebcf6d157c6" providerId="LiveId" clId="{D7E5BB8F-AAA1-4D1C-89B1-9542CE7FE60C}" dt="2021-07-18T03:36:51.529" v="468"/>
          <ac:picMkLst>
            <pc:docMk/>
            <pc:sldMk cId="1208921641" sldId="318"/>
            <ac:picMk id="41" creationId="{86FF6DB3-1546-43EE-91F8-80A9A4D8F4AD}"/>
          </ac:picMkLst>
        </pc:picChg>
        <pc:picChg chg="add del mod">
          <ac:chgData name="왕 준수" userId="2da3bebcf6d157c6" providerId="LiveId" clId="{D7E5BB8F-AAA1-4D1C-89B1-9542CE7FE60C}" dt="2021-07-18T03:36:51.529" v="468"/>
          <ac:picMkLst>
            <pc:docMk/>
            <pc:sldMk cId="1208921641" sldId="318"/>
            <ac:picMk id="42" creationId="{16DBA3A5-5927-4EAB-AB49-B9AA0E83EBEF}"/>
          </ac:picMkLst>
        </pc:picChg>
      </pc:sldChg>
      <pc:sldChg chg="addSp delSp modSp">
        <pc:chgData name="왕 준수" userId="2da3bebcf6d157c6" providerId="LiveId" clId="{D7E5BB8F-AAA1-4D1C-89B1-9542CE7FE60C}" dt="2021-07-18T03:35:25.682" v="462"/>
        <pc:sldMkLst>
          <pc:docMk/>
          <pc:sldMk cId="1568795279" sldId="319"/>
        </pc:sldMkLst>
        <pc:spChg chg="add del mod">
          <ac:chgData name="왕 준수" userId="2da3bebcf6d157c6" providerId="LiveId" clId="{D7E5BB8F-AAA1-4D1C-89B1-9542CE7FE60C}" dt="2021-07-18T03:35:25.682" v="462"/>
          <ac:spMkLst>
            <pc:docMk/>
            <pc:sldMk cId="1568795279" sldId="319"/>
            <ac:spMk id="13" creationId="{DB520B51-68A0-485E-B09D-B57F0A243B49}"/>
          </ac:spMkLst>
        </pc:spChg>
      </pc:sldChg>
      <pc:sldChg chg="modAnim">
        <pc:chgData name="왕 준수" userId="2da3bebcf6d157c6" providerId="LiveId" clId="{D7E5BB8F-AAA1-4D1C-89B1-9542CE7FE60C}" dt="2021-07-17T12:33:24.095" v="71"/>
        <pc:sldMkLst>
          <pc:docMk/>
          <pc:sldMk cId="4021949838" sldId="320"/>
        </pc:sldMkLst>
      </pc:sldChg>
      <pc:sldChg chg="modSp mod modAnim">
        <pc:chgData name="왕 준수" userId="2da3bebcf6d157c6" providerId="LiveId" clId="{D7E5BB8F-AAA1-4D1C-89B1-9542CE7FE60C}" dt="2021-07-17T12:33:00.984" v="66"/>
        <pc:sldMkLst>
          <pc:docMk/>
          <pc:sldMk cId="1526282384" sldId="321"/>
        </pc:sldMkLst>
        <pc:picChg chg="mod">
          <ac:chgData name="왕 준수" userId="2da3bebcf6d157c6" providerId="LiveId" clId="{D7E5BB8F-AAA1-4D1C-89B1-9542CE7FE60C}" dt="2021-07-17T12:32:58.902" v="65" actId="1076"/>
          <ac:picMkLst>
            <pc:docMk/>
            <pc:sldMk cId="1526282384" sldId="321"/>
            <ac:picMk id="31" creationId="{6DBDC152-0826-4D78-BA8C-BE80532ACFBF}"/>
          </ac:picMkLst>
        </pc:picChg>
      </pc:sldChg>
      <pc:sldChg chg="delSp modSp mod delAnim modAnim">
        <pc:chgData name="왕 준수" userId="2da3bebcf6d157c6" providerId="LiveId" clId="{D7E5BB8F-AAA1-4D1C-89B1-9542CE7FE60C}" dt="2021-07-17T12:33:19.144" v="70"/>
        <pc:sldMkLst>
          <pc:docMk/>
          <pc:sldMk cId="3459976097" sldId="322"/>
        </pc:sldMkLst>
        <pc:spChg chg="del">
          <ac:chgData name="왕 준수" userId="2da3bebcf6d157c6" providerId="LiveId" clId="{D7E5BB8F-AAA1-4D1C-89B1-9542CE7FE60C}" dt="2021-07-17T12:33:15.921" v="69" actId="478"/>
          <ac:spMkLst>
            <pc:docMk/>
            <pc:sldMk cId="3459976097" sldId="322"/>
            <ac:spMk id="43" creationId="{14B3BD2D-F43F-4068-AAF0-52CD024808B1}"/>
          </ac:spMkLst>
        </pc:spChg>
        <pc:grpChg chg="del">
          <ac:chgData name="왕 준수" userId="2da3bebcf6d157c6" providerId="LiveId" clId="{D7E5BB8F-AAA1-4D1C-89B1-9542CE7FE60C}" dt="2021-07-17T12:33:12.759" v="68" actId="478"/>
          <ac:grpSpMkLst>
            <pc:docMk/>
            <pc:sldMk cId="3459976097" sldId="322"/>
            <ac:grpSpMk id="33" creationId="{3E4A6B36-57AC-4374-BCDC-E3252FF49E6C}"/>
          </ac:grpSpMkLst>
        </pc:grpChg>
        <pc:picChg chg="del">
          <ac:chgData name="왕 준수" userId="2da3bebcf6d157c6" providerId="LiveId" clId="{D7E5BB8F-AAA1-4D1C-89B1-9542CE7FE60C}" dt="2021-07-17T12:33:11.831" v="67" actId="478"/>
          <ac:picMkLst>
            <pc:docMk/>
            <pc:sldMk cId="3459976097" sldId="322"/>
            <ac:picMk id="8" creationId="{9F775026-FE10-4C4C-A51A-9797FEE59620}"/>
          </ac:picMkLst>
        </pc:picChg>
        <pc:cxnChg chg="mod">
          <ac:chgData name="왕 준수" userId="2da3bebcf6d157c6" providerId="LiveId" clId="{D7E5BB8F-AAA1-4D1C-89B1-9542CE7FE60C}" dt="2021-07-17T12:33:12.759" v="68" actId="478"/>
          <ac:cxnSpMkLst>
            <pc:docMk/>
            <pc:sldMk cId="3459976097" sldId="322"/>
            <ac:cxnSpMk id="34" creationId="{E5287CBA-CD0D-4F4A-B8A6-153D9DB9357D}"/>
          </ac:cxnSpMkLst>
        </pc:cxnChg>
      </pc:sldChg>
      <pc:sldChg chg="delSp modSp mod modAnim">
        <pc:chgData name="왕 준수" userId="2da3bebcf6d157c6" providerId="LiveId" clId="{D7E5BB8F-AAA1-4D1C-89B1-9542CE7FE60C}" dt="2021-07-17T12:31:55.326" v="49" actId="478"/>
        <pc:sldMkLst>
          <pc:docMk/>
          <pc:sldMk cId="4153038027" sldId="323"/>
        </pc:sldMkLst>
        <pc:grpChg chg="del">
          <ac:chgData name="왕 준수" userId="2da3bebcf6d157c6" providerId="LiveId" clId="{D7E5BB8F-AAA1-4D1C-89B1-9542CE7FE60C}" dt="2021-07-17T12:31:55.326" v="49" actId="478"/>
          <ac:grpSpMkLst>
            <pc:docMk/>
            <pc:sldMk cId="4153038027" sldId="323"/>
            <ac:grpSpMk id="44" creationId="{C4672F01-326C-43DD-B15D-0FA209EDC2B4}"/>
          </ac:grpSpMkLst>
        </pc:grpChg>
        <pc:picChg chg="del mod">
          <ac:chgData name="왕 준수" userId="2da3bebcf6d157c6" providerId="LiveId" clId="{D7E5BB8F-AAA1-4D1C-89B1-9542CE7FE60C}" dt="2021-07-17T12:31:54.373" v="48" actId="478"/>
          <ac:picMkLst>
            <pc:docMk/>
            <pc:sldMk cId="4153038027" sldId="323"/>
            <ac:picMk id="10" creationId="{E31D714A-D994-4F38-AFE5-44F31C2E7E70}"/>
          </ac:picMkLst>
        </pc:picChg>
      </pc:sldChg>
      <pc:sldChg chg="add del">
        <pc:chgData name="왕 준수" userId="2da3bebcf6d157c6" providerId="LiveId" clId="{D7E5BB8F-AAA1-4D1C-89B1-9542CE7FE60C}" dt="2021-07-17T10:43:18.940" v="13"/>
        <pc:sldMkLst>
          <pc:docMk/>
          <pc:sldMk cId="1626174011" sldId="326"/>
        </pc:sldMkLst>
      </pc:sldChg>
      <pc:sldChg chg="modSp add del mod">
        <pc:chgData name="왕 준수" userId="2da3bebcf6d157c6" providerId="LiveId" clId="{D7E5BB8F-AAA1-4D1C-89B1-9542CE7FE60C}" dt="2021-07-17T12:09:32.119" v="17" actId="14100"/>
        <pc:sldMkLst>
          <pc:docMk/>
          <pc:sldMk cId="0" sldId="331"/>
        </pc:sldMkLst>
        <pc:spChg chg="mod">
          <ac:chgData name="왕 준수" userId="2da3bebcf6d157c6" providerId="LiveId" clId="{D7E5BB8F-AAA1-4D1C-89B1-9542CE7FE60C}" dt="2021-07-17T12:09:32.119" v="17" actId="14100"/>
          <ac:spMkLst>
            <pc:docMk/>
            <pc:sldMk cId="0" sldId="331"/>
            <ac:spMk id="13" creationId="{00000000-0000-0000-0000-000000000000}"/>
          </ac:spMkLst>
        </pc:spChg>
      </pc:sldChg>
      <pc:sldChg chg="add del">
        <pc:chgData name="왕 준수" userId="2da3bebcf6d157c6" providerId="LiveId" clId="{D7E5BB8F-AAA1-4D1C-89B1-9542CE7FE60C}" dt="2021-07-17T10:39:44.750" v="11"/>
        <pc:sldMkLst>
          <pc:docMk/>
          <pc:sldMk cId="1557479912" sldId="332"/>
        </pc:sldMkLst>
      </pc:sldChg>
      <pc:sldChg chg="add del">
        <pc:chgData name="왕 준수" userId="2da3bebcf6d157c6" providerId="LiveId" clId="{D7E5BB8F-AAA1-4D1C-89B1-9542CE7FE60C}" dt="2021-07-17T10:39:44.750" v="11"/>
        <pc:sldMkLst>
          <pc:docMk/>
          <pc:sldMk cId="0" sldId="333"/>
        </pc:sldMkLst>
      </pc:sldChg>
      <pc:sldChg chg="del">
        <pc:chgData name="왕 준수" userId="2da3bebcf6d157c6" providerId="LiveId" clId="{D7E5BB8F-AAA1-4D1C-89B1-9542CE7FE60C}" dt="2021-07-17T10:36:38.962" v="7" actId="47"/>
        <pc:sldMkLst>
          <pc:docMk/>
          <pc:sldMk cId="3810615680" sldId="334"/>
        </pc:sldMkLst>
      </pc:sldChg>
      <pc:sldChg chg="del">
        <pc:chgData name="왕 준수" userId="2da3bebcf6d157c6" providerId="LiveId" clId="{D7E5BB8F-AAA1-4D1C-89B1-9542CE7FE60C}" dt="2021-07-17T10:36:38.962" v="7" actId="47"/>
        <pc:sldMkLst>
          <pc:docMk/>
          <pc:sldMk cId="0" sldId="335"/>
        </pc:sldMkLst>
      </pc:sldChg>
      <pc:sldChg chg="add del">
        <pc:chgData name="왕 준수" userId="2da3bebcf6d157c6" providerId="LiveId" clId="{D7E5BB8F-AAA1-4D1C-89B1-9542CE7FE60C}" dt="2021-07-17T10:39:44.750" v="11"/>
        <pc:sldMkLst>
          <pc:docMk/>
          <pc:sldMk cId="3298893503" sldId="336"/>
        </pc:sldMkLst>
      </pc:sldChg>
      <pc:sldChg chg="del">
        <pc:chgData name="왕 준수" userId="2da3bebcf6d157c6" providerId="LiveId" clId="{D7E5BB8F-AAA1-4D1C-89B1-9542CE7FE60C}" dt="2021-07-17T10:36:38.962" v="7" actId="47"/>
        <pc:sldMkLst>
          <pc:docMk/>
          <pc:sldMk cId="732788087" sldId="337"/>
        </pc:sldMkLst>
      </pc:sldChg>
      <pc:sldChg chg="modSp add del mod">
        <pc:chgData name="왕 준수" userId="2da3bebcf6d157c6" providerId="LiveId" clId="{D7E5BB8F-AAA1-4D1C-89B1-9542CE7FE60C}" dt="2021-07-18T03:38:45.089" v="473" actId="1076"/>
        <pc:sldMkLst>
          <pc:docMk/>
          <pc:sldMk cId="1969193654" sldId="337"/>
        </pc:sldMkLst>
        <pc:spChg chg="mod">
          <ac:chgData name="왕 준수" userId="2da3bebcf6d157c6" providerId="LiveId" clId="{D7E5BB8F-AAA1-4D1C-89B1-9542CE7FE60C}" dt="2021-07-17T12:10:20.390" v="30" actId="1038"/>
          <ac:spMkLst>
            <pc:docMk/>
            <pc:sldMk cId="1969193654" sldId="337"/>
            <ac:spMk id="21" creationId="{EF6B1BA8-3234-498C-911B-B53F9690A8BD}"/>
          </ac:spMkLst>
        </pc:spChg>
        <pc:picChg chg="mod">
          <ac:chgData name="왕 준수" userId="2da3bebcf6d157c6" providerId="LiveId" clId="{D7E5BB8F-AAA1-4D1C-89B1-9542CE7FE60C}" dt="2021-07-18T03:38:45.089" v="473" actId="1076"/>
          <ac:picMkLst>
            <pc:docMk/>
            <pc:sldMk cId="1969193654" sldId="337"/>
            <ac:picMk id="7" creationId="{3BDBB2CE-C0CF-4B2C-95AE-09697DFF66AF}"/>
          </ac:picMkLst>
        </pc:picChg>
      </pc:sldChg>
      <pc:sldChg chg="del">
        <pc:chgData name="왕 준수" userId="2da3bebcf6d157c6" providerId="LiveId" clId="{D7E5BB8F-AAA1-4D1C-89B1-9542CE7FE60C}" dt="2021-07-17T10:36:38.962" v="7" actId="47"/>
        <pc:sldMkLst>
          <pc:docMk/>
          <pc:sldMk cId="1930237845" sldId="338"/>
        </pc:sldMkLst>
      </pc:sldChg>
      <pc:sldChg chg="addSp modSp add del mod">
        <pc:chgData name="왕 준수" userId="2da3bebcf6d157c6" providerId="LiveId" clId="{D7E5BB8F-AAA1-4D1C-89B1-9542CE7FE60C}" dt="2021-07-18T03:38:43.230" v="471" actId="1076"/>
        <pc:sldMkLst>
          <pc:docMk/>
          <pc:sldMk cId="2211390374" sldId="338"/>
        </pc:sldMkLst>
        <pc:spChg chg="add mod">
          <ac:chgData name="왕 준수" userId="2da3bebcf6d157c6" providerId="LiveId" clId="{D7E5BB8F-AAA1-4D1C-89B1-9542CE7FE60C}" dt="2021-07-17T12:12:36.274" v="34"/>
          <ac:spMkLst>
            <pc:docMk/>
            <pc:sldMk cId="2211390374" sldId="338"/>
            <ac:spMk id="25" creationId="{204B5B68-E538-4CB1-80A5-02D16BA41C90}"/>
          </ac:spMkLst>
        </pc:spChg>
        <pc:spChg chg="add mod">
          <ac:chgData name="왕 준수" userId="2da3bebcf6d157c6" providerId="LiveId" clId="{D7E5BB8F-AAA1-4D1C-89B1-9542CE7FE60C}" dt="2021-07-17T12:12:36.274" v="34"/>
          <ac:spMkLst>
            <pc:docMk/>
            <pc:sldMk cId="2211390374" sldId="338"/>
            <ac:spMk id="32" creationId="{F570A6DF-9876-4A3B-A60F-EF70FE324865}"/>
          </ac:spMkLst>
        </pc:spChg>
        <pc:spChg chg="add mod">
          <ac:chgData name="왕 준수" userId="2da3bebcf6d157c6" providerId="LiveId" clId="{D7E5BB8F-AAA1-4D1C-89B1-9542CE7FE60C}" dt="2021-07-17T12:12:36.274" v="34"/>
          <ac:spMkLst>
            <pc:docMk/>
            <pc:sldMk cId="2211390374" sldId="338"/>
            <ac:spMk id="33" creationId="{85BF694C-AFD1-47F4-BDD4-B5BDA9DD4145}"/>
          </ac:spMkLst>
        </pc:spChg>
        <pc:spChg chg="add mod">
          <ac:chgData name="왕 준수" userId="2da3bebcf6d157c6" providerId="LiveId" clId="{D7E5BB8F-AAA1-4D1C-89B1-9542CE7FE60C}" dt="2021-07-17T12:12:36.274" v="34"/>
          <ac:spMkLst>
            <pc:docMk/>
            <pc:sldMk cId="2211390374" sldId="338"/>
            <ac:spMk id="34" creationId="{1AFEB9B9-4BBE-4412-9638-29E21BBAF54C}"/>
          </ac:spMkLst>
        </pc:spChg>
        <pc:spChg chg="add mod">
          <ac:chgData name="왕 준수" userId="2da3bebcf6d157c6" providerId="LiveId" clId="{D7E5BB8F-AAA1-4D1C-89B1-9542CE7FE60C}" dt="2021-07-17T12:12:36.274" v="34"/>
          <ac:spMkLst>
            <pc:docMk/>
            <pc:sldMk cId="2211390374" sldId="338"/>
            <ac:spMk id="35" creationId="{CE02EEDA-D5ED-453C-BB0E-AE2FFF5E9755}"/>
          </ac:spMkLst>
        </pc:spChg>
        <pc:spChg chg="add mod">
          <ac:chgData name="왕 준수" userId="2da3bebcf6d157c6" providerId="LiveId" clId="{D7E5BB8F-AAA1-4D1C-89B1-9542CE7FE60C}" dt="2021-07-17T12:12:36.274" v="34"/>
          <ac:spMkLst>
            <pc:docMk/>
            <pc:sldMk cId="2211390374" sldId="338"/>
            <ac:spMk id="36" creationId="{0E7E0BCF-8689-46C5-965E-82F755B0BF51}"/>
          </ac:spMkLst>
        </pc:spChg>
        <pc:spChg chg="add mod">
          <ac:chgData name="왕 준수" userId="2da3bebcf6d157c6" providerId="LiveId" clId="{D7E5BB8F-AAA1-4D1C-89B1-9542CE7FE60C}" dt="2021-07-17T12:12:36.274" v="34"/>
          <ac:spMkLst>
            <pc:docMk/>
            <pc:sldMk cId="2211390374" sldId="338"/>
            <ac:spMk id="37" creationId="{E807E0A5-F558-4706-9B4F-5118A5FC7717}"/>
          </ac:spMkLst>
        </pc:spChg>
        <pc:spChg chg="add mod">
          <ac:chgData name="왕 준수" userId="2da3bebcf6d157c6" providerId="LiveId" clId="{D7E5BB8F-AAA1-4D1C-89B1-9542CE7FE60C}" dt="2021-07-17T12:12:36.274" v="34"/>
          <ac:spMkLst>
            <pc:docMk/>
            <pc:sldMk cId="2211390374" sldId="338"/>
            <ac:spMk id="38" creationId="{1E2BBD50-E676-4234-BF69-4C09CBA98E11}"/>
          </ac:spMkLst>
        </pc:spChg>
        <pc:picChg chg="mod">
          <ac:chgData name="왕 준수" userId="2da3bebcf6d157c6" providerId="LiveId" clId="{D7E5BB8F-AAA1-4D1C-89B1-9542CE7FE60C}" dt="2021-07-18T03:38:43.230" v="471" actId="1076"/>
          <ac:picMkLst>
            <pc:docMk/>
            <pc:sldMk cId="2211390374" sldId="338"/>
            <ac:picMk id="13" creationId="{A9B073FF-99C1-4E50-90CE-63673D69CD24}"/>
          </ac:picMkLst>
        </pc:picChg>
      </pc:sldChg>
      <pc:sldChg chg="addSp modSp add del">
        <pc:chgData name="왕 준수" userId="2da3bebcf6d157c6" providerId="LiveId" clId="{D7E5BB8F-AAA1-4D1C-89B1-9542CE7FE60C}" dt="2021-07-17T12:12:33.010" v="31"/>
        <pc:sldMkLst>
          <pc:docMk/>
          <pc:sldMk cId="3034375087" sldId="339"/>
        </pc:sldMkLst>
        <pc:spChg chg="add mod">
          <ac:chgData name="왕 준수" userId="2da3bebcf6d157c6" providerId="LiveId" clId="{D7E5BB8F-AAA1-4D1C-89B1-9542CE7FE60C}" dt="2021-07-17T12:12:33.010" v="31"/>
          <ac:spMkLst>
            <pc:docMk/>
            <pc:sldMk cId="3034375087" sldId="339"/>
            <ac:spMk id="38" creationId="{DB4E2D1C-42CD-4E47-91D0-41E2214AEF30}"/>
          </ac:spMkLst>
        </pc:spChg>
        <pc:spChg chg="add mod">
          <ac:chgData name="왕 준수" userId="2da3bebcf6d157c6" providerId="LiveId" clId="{D7E5BB8F-AAA1-4D1C-89B1-9542CE7FE60C}" dt="2021-07-17T12:12:33.010" v="31"/>
          <ac:spMkLst>
            <pc:docMk/>
            <pc:sldMk cId="3034375087" sldId="339"/>
            <ac:spMk id="39" creationId="{F1121DFA-5425-478C-A335-12186771B028}"/>
          </ac:spMkLst>
        </pc:spChg>
        <pc:spChg chg="add mod">
          <ac:chgData name="왕 준수" userId="2da3bebcf6d157c6" providerId="LiveId" clId="{D7E5BB8F-AAA1-4D1C-89B1-9542CE7FE60C}" dt="2021-07-17T12:12:33.010" v="31"/>
          <ac:spMkLst>
            <pc:docMk/>
            <pc:sldMk cId="3034375087" sldId="339"/>
            <ac:spMk id="40" creationId="{D47C22A9-53B2-4568-A460-0930B595F818}"/>
          </ac:spMkLst>
        </pc:spChg>
        <pc:spChg chg="add mod">
          <ac:chgData name="왕 준수" userId="2da3bebcf6d157c6" providerId="LiveId" clId="{D7E5BB8F-AAA1-4D1C-89B1-9542CE7FE60C}" dt="2021-07-17T12:12:33.010" v="31"/>
          <ac:spMkLst>
            <pc:docMk/>
            <pc:sldMk cId="3034375087" sldId="339"/>
            <ac:spMk id="41" creationId="{635CAD14-1740-42C6-8EDF-B7769F26D222}"/>
          </ac:spMkLst>
        </pc:spChg>
        <pc:spChg chg="add mod">
          <ac:chgData name="왕 준수" userId="2da3bebcf6d157c6" providerId="LiveId" clId="{D7E5BB8F-AAA1-4D1C-89B1-9542CE7FE60C}" dt="2021-07-17T12:12:33.010" v="31"/>
          <ac:spMkLst>
            <pc:docMk/>
            <pc:sldMk cId="3034375087" sldId="339"/>
            <ac:spMk id="42" creationId="{18FCFE02-7DCD-47D8-9F53-C33E7433DCFA}"/>
          </ac:spMkLst>
        </pc:spChg>
        <pc:spChg chg="add mod">
          <ac:chgData name="왕 준수" userId="2da3bebcf6d157c6" providerId="LiveId" clId="{D7E5BB8F-AAA1-4D1C-89B1-9542CE7FE60C}" dt="2021-07-17T12:12:33.010" v="31"/>
          <ac:spMkLst>
            <pc:docMk/>
            <pc:sldMk cId="3034375087" sldId="339"/>
            <ac:spMk id="43" creationId="{042DA9DB-0015-4586-83BB-7A8D61EB6EE9}"/>
          </ac:spMkLst>
        </pc:spChg>
        <pc:spChg chg="add mod">
          <ac:chgData name="왕 준수" userId="2da3bebcf6d157c6" providerId="LiveId" clId="{D7E5BB8F-AAA1-4D1C-89B1-9542CE7FE60C}" dt="2021-07-17T12:12:33.010" v="31"/>
          <ac:spMkLst>
            <pc:docMk/>
            <pc:sldMk cId="3034375087" sldId="339"/>
            <ac:spMk id="44" creationId="{7346A590-1C08-4DEA-990A-8D0AA997B3F6}"/>
          </ac:spMkLst>
        </pc:spChg>
        <pc:spChg chg="add mod">
          <ac:chgData name="왕 준수" userId="2da3bebcf6d157c6" providerId="LiveId" clId="{D7E5BB8F-AAA1-4D1C-89B1-9542CE7FE60C}" dt="2021-07-17T12:12:33.010" v="31"/>
          <ac:spMkLst>
            <pc:docMk/>
            <pc:sldMk cId="3034375087" sldId="339"/>
            <ac:spMk id="45" creationId="{AF7B3BD3-912C-465E-9F7F-20C8D9950611}"/>
          </ac:spMkLst>
        </pc:spChg>
      </pc:sldChg>
      <pc:sldChg chg="addSp modSp add del">
        <pc:chgData name="왕 준수" userId="2da3bebcf6d157c6" providerId="LiveId" clId="{D7E5BB8F-AAA1-4D1C-89B1-9542CE7FE60C}" dt="2021-07-17T12:12:33.947" v="32"/>
        <pc:sldMkLst>
          <pc:docMk/>
          <pc:sldMk cId="3998618555" sldId="340"/>
        </pc:sldMkLst>
        <pc:spChg chg="add mod">
          <ac:chgData name="왕 준수" userId="2da3bebcf6d157c6" providerId="LiveId" clId="{D7E5BB8F-AAA1-4D1C-89B1-9542CE7FE60C}" dt="2021-07-17T12:12:33.947" v="32"/>
          <ac:spMkLst>
            <pc:docMk/>
            <pc:sldMk cId="3998618555" sldId="340"/>
            <ac:spMk id="27" creationId="{58B4D094-0823-49A1-BF4A-3E7DDE9FB61A}"/>
          </ac:spMkLst>
        </pc:spChg>
        <pc:spChg chg="add mod">
          <ac:chgData name="왕 준수" userId="2da3bebcf6d157c6" providerId="LiveId" clId="{D7E5BB8F-AAA1-4D1C-89B1-9542CE7FE60C}" dt="2021-07-17T12:12:33.947" v="32"/>
          <ac:spMkLst>
            <pc:docMk/>
            <pc:sldMk cId="3998618555" sldId="340"/>
            <ac:spMk id="28" creationId="{A2A4C23E-EE6A-4D5C-A4ED-1A60C8624956}"/>
          </ac:spMkLst>
        </pc:spChg>
        <pc:spChg chg="add mod">
          <ac:chgData name="왕 준수" userId="2da3bebcf6d157c6" providerId="LiveId" clId="{D7E5BB8F-AAA1-4D1C-89B1-9542CE7FE60C}" dt="2021-07-17T12:12:33.947" v="32"/>
          <ac:spMkLst>
            <pc:docMk/>
            <pc:sldMk cId="3998618555" sldId="340"/>
            <ac:spMk id="29" creationId="{0B015E52-A80B-4D65-8307-5499591A3011}"/>
          </ac:spMkLst>
        </pc:spChg>
        <pc:spChg chg="add mod">
          <ac:chgData name="왕 준수" userId="2da3bebcf6d157c6" providerId="LiveId" clId="{D7E5BB8F-AAA1-4D1C-89B1-9542CE7FE60C}" dt="2021-07-17T12:12:33.947" v="32"/>
          <ac:spMkLst>
            <pc:docMk/>
            <pc:sldMk cId="3998618555" sldId="340"/>
            <ac:spMk id="30" creationId="{D78A71C5-975F-4F83-A310-E7672B716E64}"/>
          </ac:spMkLst>
        </pc:spChg>
        <pc:spChg chg="add mod">
          <ac:chgData name="왕 준수" userId="2da3bebcf6d157c6" providerId="LiveId" clId="{D7E5BB8F-AAA1-4D1C-89B1-9542CE7FE60C}" dt="2021-07-17T12:12:33.947" v="32"/>
          <ac:spMkLst>
            <pc:docMk/>
            <pc:sldMk cId="3998618555" sldId="340"/>
            <ac:spMk id="37" creationId="{634CF0FC-C7DC-4E22-94E5-EB782218645C}"/>
          </ac:spMkLst>
        </pc:spChg>
        <pc:spChg chg="add mod">
          <ac:chgData name="왕 준수" userId="2da3bebcf6d157c6" providerId="LiveId" clId="{D7E5BB8F-AAA1-4D1C-89B1-9542CE7FE60C}" dt="2021-07-17T12:12:33.947" v="32"/>
          <ac:spMkLst>
            <pc:docMk/>
            <pc:sldMk cId="3998618555" sldId="340"/>
            <ac:spMk id="38" creationId="{BC9D84EB-A2C7-4758-9CC4-61C29CAEDC61}"/>
          </ac:spMkLst>
        </pc:spChg>
        <pc:spChg chg="add mod">
          <ac:chgData name="왕 준수" userId="2da3bebcf6d157c6" providerId="LiveId" clId="{D7E5BB8F-AAA1-4D1C-89B1-9542CE7FE60C}" dt="2021-07-17T12:12:33.947" v="32"/>
          <ac:spMkLst>
            <pc:docMk/>
            <pc:sldMk cId="3998618555" sldId="340"/>
            <ac:spMk id="39" creationId="{A8FAC815-947C-46FC-9CD6-CA131D36FAA6}"/>
          </ac:spMkLst>
        </pc:spChg>
        <pc:spChg chg="add mod">
          <ac:chgData name="왕 준수" userId="2da3bebcf6d157c6" providerId="LiveId" clId="{D7E5BB8F-AAA1-4D1C-89B1-9542CE7FE60C}" dt="2021-07-17T12:12:33.947" v="32"/>
          <ac:spMkLst>
            <pc:docMk/>
            <pc:sldMk cId="3998618555" sldId="340"/>
            <ac:spMk id="40" creationId="{1E96A023-463D-4777-91C2-0F86198E6539}"/>
          </ac:spMkLst>
        </pc:spChg>
      </pc:sldChg>
      <pc:sldChg chg="del">
        <pc:chgData name="왕 준수" userId="2da3bebcf6d157c6" providerId="LiveId" clId="{D7E5BB8F-AAA1-4D1C-89B1-9542CE7FE60C}" dt="2021-07-17T10:36:38.962" v="7" actId="47"/>
        <pc:sldMkLst>
          <pc:docMk/>
          <pc:sldMk cId="4187215483" sldId="340"/>
        </pc:sldMkLst>
      </pc:sldChg>
      <pc:sldChg chg="del">
        <pc:chgData name="왕 준수" userId="2da3bebcf6d157c6" providerId="LiveId" clId="{D7E5BB8F-AAA1-4D1C-89B1-9542CE7FE60C}" dt="2021-07-17T10:36:38.962" v="7" actId="47"/>
        <pc:sldMkLst>
          <pc:docMk/>
          <pc:sldMk cId="3590177769" sldId="341"/>
        </pc:sldMkLst>
      </pc:sldChg>
      <pc:sldChg chg="addSp modSp add">
        <pc:chgData name="왕 준수" userId="2da3bebcf6d157c6" providerId="LiveId" clId="{D7E5BB8F-AAA1-4D1C-89B1-9542CE7FE60C}" dt="2021-07-17T12:12:34.962" v="33"/>
        <pc:sldMkLst>
          <pc:docMk/>
          <pc:sldMk cId="4047573404" sldId="341"/>
        </pc:sldMkLst>
        <pc:spChg chg="add mod">
          <ac:chgData name="왕 준수" userId="2da3bebcf6d157c6" providerId="LiveId" clId="{D7E5BB8F-AAA1-4D1C-89B1-9542CE7FE60C}" dt="2021-07-17T12:12:34.962" v="33"/>
          <ac:spMkLst>
            <pc:docMk/>
            <pc:sldMk cId="4047573404" sldId="341"/>
            <ac:spMk id="9" creationId="{CE44AE21-69B0-4F11-B1BC-7B0D839344C5}"/>
          </ac:spMkLst>
        </pc:spChg>
        <pc:spChg chg="add mod">
          <ac:chgData name="왕 준수" userId="2da3bebcf6d157c6" providerId="LiveId" clId="{D7E5BB8F-AAA1-4D1C-89B1-9542CE7FE60C}" dt="2021-07-17T12:12:34.962" v="33"/>
          <ac:spMkLst>
            <pc:docMk/>
            <pc:sldMk cId="4047573404" sldId="341"/>
            <ac:spMk id="11" creationId="{5BBC96F9-5035-4CF4-BA65-E7741427758A}"/>
          </ac:spMkLst>
        </pc:spChg>
        <pc:spChg chg="add mod">
          <ac:chgData name="왕 준수" userId="2da3bebcf6d157c6" providerId="LiveId" clId="{D7E5BB8F-AAA1-4D1C-89B1-9542CE7FE60C}" dt="2021-07-17T12:12:34.962" v="33"/>
          <ac:spMkLst>
            <pc:docMk/>
            <pc:sldMk cId="4047573404" sldId="341"/>
            <ac:spMk id="13" creationId="{E3C3D181-B28B-4372-A487-284617967590}"/>
          </ac:spMkLst>
        </pc:spChg>
        <pc:spChg chg="add mod">
          <ac:chgData name="왕 준수" userId="2da3bebcf6d157c6" providerId="LiveId" clId="{D7E5BB8F-AAA1-4D1C-89B1-9542CE7FE60C}" dt="2021-07-17T12:12:34.962" v="33"/>
          <ac:spMkLst>
            <pc:docMk/>
            <pc:sldMk cId="4047573404" sldId="341"/>
            <ac:spMk id="14" creationId="{D71FDB58-A467-4FC9-A1C1-C468397C3CF6}"/>
          </ac:spMkLst>
        </pc:spChg>
        <pc:spChg chg="add mod">
          <ac:chgData name="왕 준수" userId="2da3bebcf6d157c6" providerId="LiveId" clId="{D7E5BB8F-AAA1-4D1C-89B1-9542CE7FE60C}" dt="2021-07-17T12:12:34.962" v="33"/>
          <ac:spMkLst>
            <pc:docMk/>
            <pc:sldMk cId="4047573404" sldId="341"/>
            <ac:spMk id="15" creationId="{A8B07199-D4CD-47DA-922B-1E3DECD161B5}"/>
          </ac:spMkLst>
        </pc:spChg>
        <pc:spChg chg="add mod">
          <ac:chgData name="왕 준수" userId="2da3bebcf6d157c6" providerId="LiveId" clId="{D7E5BB8F-AAA1-4D1C-89B1-9542CE7FE60C}" dt="2021-07-17T12:12:34.962" v="33"/>
          <ac:spMkLst>
            <pc:docMk/>
            <pc:sldMk cId="4047573404" sldId="341"/>
            <ac:spMk id="16" creationId="{41030760-C879-4BA3-99DC-4BA849600716}"/>
          </ac:spMkLst>
        </pc:spChg>
        <pc:spChg chg="add mod">
          <ac:chgData name="왕 준수" userId="2da3bebcf6d157c6" providerId="LiveId" clId="{D7E5BB8F-AAA1-4D1C-89B1-9542CE7FE60C}" dt="2021-07-17T12:12:34.962" v="33"/>
          <ac:spMkLst>
            <pc:docMk/>
            <pc:sldMk cId="4047573404" sldId="341"/>
            <ac:spMk id="17" creationId="{E22AE729-1E32-4F61-B77A-A82BFACDB7B6}"/>
          </ac:spMkLst>
        </pc:spChg>
        <pc:spChg chg="add mod">
          <ac:chgData name="왕 준수" userId="2da3bebcf6d157c6" providerId="LiveId" clId="{D7E5BB8F-AAA1-4D1C-89B1-9542CE7FE60C}" dt="2021-07-17T12:12:34.962" v="33"/>
          <ac:spMkLst>
            <pc:docMk/>
            <pc:sldMk cId="4047573404" sldId="341"/>
            <ac:spMk id="18" creationId="{1B502BCE-FF7D-41A5-BA45-3B6ADB7D65D5}"/>
          </ac:spMkLst>
        </pc:spChg>
      </pc:sldChg>
      <pc:sldChg chg="del">
        <pc:chgData name="왕 준수" userId="2da3bebcf6d157c6" providerId="LiveId" clId="{D7E5BB8F-AAA1-4D1C-89B1-9542CE7FE60C}" dt="2021-07-17T10:36:38.962" v="7" actId="47"/>
        <pc:sldMkLst>
          <pc:docMk/>
          <pc:sldMk cId="459652356" sldId="342"/>
        </pc:sldMkLst>
      </pc:sldChg>
      <pc:sldChg chg="del">
        <pc:chgData name="왕 준수" userId="2da3bebcf6d157c6" providerId="LiveId" clId="{D7E5BB8F-AAA1-4D1C-89B1-9542CE7FE60C}" dt="2021-07-17T10:36:38.962" v="7" actId="47"/>
        <pc:sldMkLst>
          <pc:docMk/>
          <pc:sldMk cId="2793640417" sldId="343"/>
        </pc:sldMkLst>
      </pc:sldChg>
      <pc:sldChg chg="del">
        <pc:chgData name="왕 준수" userId="2da3bebcf6d157c6" providerId="LiveId" clId="{D7E5BB8F-AAA1-4D1C-89B1-9542CE7FE60C}" dt="2021-07-17T10:36:12.917" v="5" actId="47"/>
        <pc:sldMkLst>
          <pc:docMk/>
          <pc:sldMk cId="0" sldId="347"/>
        </pc:sldMkLst>
      </pc:sldChg>
      <pc:sldChg chg="modSp mod modAnim">
        <pc:chgData name="왕 준수" userId="2da3bebcf6d157c6" providerId="LiveId" clId="{D7E5BB8F-AAA1-4D1C-89B1-9542CE7FE60C}" dt="2021-07-17T12:33:43.766" v="76" actId="14100"/>
        <pc:sldMkLst>
          <pc:docMk/>
          <pc:sldMk cId="4174179130" sldId="354"/>
        </pc:sldMkLst>
        <pc:spChg chg="mod">
          <ac:chgData name="왕 준수" userId="2da3bebcf6d157c6" providerId="LiveId" clId="{D7E5BB8F-AAA1-4D1C-89B1-9542CE7FE60C}" dt="2021-07-17T12:33:43.766" v="76" actId="14100"/>
          <ac:spMkLst>
            <pc:docMk/>
            <pc:sldMk cId="4174179130" sldId="354"/>
            <ac:spMk id="13" creationId="{5525F608-A896-472C-B688-43E19F3E7C4A}"/>
          </ac:spMkLst>
        </pc:spChg>
      </pc:sldChg>
      <pc:sldChg chg="add setBg">
        <pc:chgData name="왕 준수" userId="2da3bebcf6d157c6" providerId="LiveId" clId="{D7E5BB8F-AAA1-4D1C-89B1-9542CE7FE60C}" dt="2021-07-17T10:38:23.421" v="9"/>
        <pc:sldMkLst>
          <pc:docMk/>
          <pc:sldMk cId="380814859" sldId="355"/>
        </pc:sldMkLst>
      </pc:sldChg>
      <pc:sldChg chg="add">
        <pc:chgData name="왕 준수" userId="2da3bebcf6d157c6" providerId="LiveId" clId="{D7E5BB8F-AAA1-4D1C-89B1-9542CE7FE60C}" dt="2021-07-17T10:39:44.750" v="11"/>
        <pc:sldMkLst>
          <pc:docMk/>
          <pc:sldMk cId="732788087" sldId="356"/>
        </pc:sldMkLst>
      </pc:sldChg>
      <pc:sldChg chg="add">
        <pc:chgData name="왕 준수" userId="2da3bebcf6d157c6" providerId="LiveId" clId="{D7E5BB8F-AAA1-4D1C-89B1-9542CE7FE60C}" dt="2021-07-17T10:39:44.750" v="11"/>
        <pc:sldMkLst>
          <pc:docMk/>
          <pc:sldMk cId="1930237845" sldId="357"/>
        </pc:sldMkLst>
      </pc:sldChg>
      <pc:sldChg chg="modSp add mod">
        <pc:chgData name="왕 준수" userId="2da3bebcf6d157c6" providerId="LiveId" clId="{D7E5BB8F-AAA1-4D1C-89B1-9542CE7FE60C}" dt="2021-07-17T12:10:10.566" v="28" actId="1038"/>
        <pc:sldMkLst>
          <pc:docMk/>
          <pc:sldMk cId="0" sldId="358"/>
        </pc:sldMkLst>
        <pc:spChg chg="mod">
          <ac:chgData name="왕 준수" userId="2da3bebcf6d157c6" providerId="LiveId" clId="{D7E5BB8F-AAA1-4D1C-89B1-9542CE7FE60C}" dt="2021-07-17T12:10:09.870" v="27" actId="1037"/>
          <ac:spMkLst>
            <pc:docMk/>
            <pc:sldMk cId="0" sldId="358"/>
            <ac:spMk id="2" creationId="{00000000-0000-0000-0000-000000000000}"/>
          </ac:spMkLst>
        </pc:spChg>
        <pc:spChg chg="mod">
          <ac:chgData name="왕 준수" userId="2da3bebcf6d157c6" providerId="LiveId" clId="{D7E5BB8F-AAA1-4D1C-89B1-9542CE7FE60C}" dt="2021-07-17T12:10:08.551" v="25" actId="1038"/>
          <ac:spMkLst>
            <pc:docMk/>
            <pc:sldMk cId="0" sldId="358"/>
            <ac:spMk id="21" creationId="{00000000-0000-0000-0000-000000000000}"/>
          </ac:spMkLst>
        </pc:spChg>
        <pc:spChg chg="mod">
          <ac:chgData name="왕 준수" userId="2da3bebcf6d157c6" providerId="LiveId" clId="{D7E5BB8F-AAA1-4D1C-89B1-9542CE7FE60C}" dt="2021-07-17T12:10:10.566" v="28" actId="1038"/>
          <ac:spMkLst>
            <pc:docMk/>
            <pc:sldMk cId="0" sldId="358"/>
            <ac:spMk id="22" creationId="{00000000-0000-0000-0000-000000000000}"/>
          </ac:spMkLst>
        </pc:spChg>
      </pc:sldChg>
      <pc:sldChg chg="modSp add mod">
        <pc:chgData name="왕 준수" userId="2da3bebcf6d157c6" providerId="LiveId" clId="{D7E5BB8F-AAA1-4D1C-89B1-9542CE7FE60C}" dt="2021-07-17T12:10:15.838" v="29" actId="1038"/>
        <pc:sldMkLst>
          <pc:docMk/>
          <pc:sldMk cId="0" sldId="359"/>
        </pc:sldMkLst>
        <pc:spChg chg="mod">
          <ac:chgData name="왕 준수" userId="2da3bebcf6d157c6" providerId="LiveId" clId="{D7E5BB8F-AAA1-4D1C-89B1-9542CE7FE60C}" dt="2021-07-17T12:09:42.959" v="23" actId="20577"/>
          <ac:spMkLst>
            <pc:docMk/>
            <pc:sldMk cId="0" sldId="359"/>
            <ac:spMk id="17" creationId="{00000000-0000-0000-0000-000000000000}"/>
          </ac:spMkLst>
        </pc:spChg>
        <pc:spChg chg="mod">
          <ac:chgData name="왕 준수" userId="2da3bebcf6d157c6" providerId="LiveId" clId="{D7E5BB8F-AAA1-4D1C-89B1-9542CE7FE60C}" dt="2021-07-17T12:10:15.838" v="29" actId="1038"/>
          <ac:spMkLst>
            <pc:docMk/>
            <pc:sldMk cId="0" sldId="359"/>
            <ac:spMk id="21" creationId="{00000000-0000-0000-0000-000000000000}"/>
          </ac:spMkLst>
        </pc:spChg>
      </pc:sldChg>
      <pc:sldChg chg="addSp delSp modSp add mod">
        <pc:chgData name="왕 준수" userId="2da3bebcf6d157c6" providerId="LiveId" clId="{D7E5BB8F-AAA1-4D1C-89B1-9542CE7FE60C}" dt="2021-07-17T12:32:15.453" v="62" actId="1076"/>
        <pc:sldMkLst>
          <pc:docMk/>
          <pc:sldMk cId="1602364430" sldId="360"/>
        </pc:sldMkLst>
        <pc:grpChg chg="del">
          <ac:chgData name="왕 준수" userId="2da3bebcf6d157c6" providerId="LiveId" clId="{D7E5BB8F-AAA1-4D1C-89B1-9542CE7FE60C}" dt="2021-07-17T12:32:05.221" v="56" actId="478"/>
          <ac:grpSpMkLst>
            <pc:docMk/>
            <pc:sldMk cId="1602364430" sldId="360"/>
            <ac:grpSpMk id="8" creationId="{8DD21E70-AC35-4127-B9A1-809F93BEF101}"/>
          </ac:grpSpMkLst>
        </pc:grpChg>
        <pc:grpChg chg="del">
          <ac:chgData name="왕 준수" userId="2da3bebcf6d157c6" providerId="LiveId" clId="{D7E5BB8F-AAA1-4D1C-89B1-9542CE7FE60C}" dt="2021-07-17T12:31:58.533" v="51" actId="478"/>
          <ac:grpSpMkLst>
            <pc:docMk/>
            <pc:sldMk cId="1602364430" sldId="360"/>
            <ac:grpSpMk id="24" creationId="{A613EC30-929C-45FD-82FB-7CFBF9E16D4A}"/>
          </ac:grpSpMkLst>
        </pc:grpChg>
        <pc:grpChg chg="add del">
          <ac:chgData name="왕 준수" userId="2da3bebcf6d157c6" providerId="LiveId" clId="{D7E5BB8F-AAA1-4D1C-89B1-9542CE7FE60C}" dt="2021-07-17T12:32:07.621" v="59" actId="478"/>
          <ac:grpSpMkLst>
            <pc:docMk/>
            <pc:sldMk cId="1602364430" sldId="360"/>
            <ac:grpSpMk id="31" creationId="{01238D7F-9161-475F-8301-A01756B5B9A8}"/>
          </ac:grpSpMkLst>
        </pc:grpChg>
        <pc:grpChg chg="add del mod">
          <ac:chgData name="왕 준수" userId="2da3bebcf6d157c6" providerId="LiveId" clId="{D7E5BB8F-AAA1-4D1C-89B1-9542CE7FE60C}" dt="2021-07-17T12:32:15.453" v="62" actId="1076"/>
          <ac:grpSpMkLst>
            <pc:docMk/>
            <pc:sldMk cId="1602364430" sldId="360"/>
            <ac:grpSpMk id="44" creationId="{C4672F01-326C-43DD-B15D-0FA209EDC2B4}"/>
          </ac:grpSpMkLst>
        </pc:grpChg>
        <pc:picChg chg="del">
          <ac:chgData name="왕 준수" userId="2da3bebcf6d157c6" providerId="LiveId" clId="{D7E5BB8F-AAA1-4D1C-89B1-9542CE7FE60C}" dt="2021-07-17T12:31:57.901" v="50" actId="478"/>
          <ac:picMkLst>
            <pc:docMk/>
            <pc:sldMk cId="1602364430" sldId="360"/>
            <ac:picMk id="6" creationId="{0722C656-9295-4354-BFF5-7D685B52EB04}"/>
          </ac:picMkLst>
        </pc:picChg>
        <pc:picChg chg="mod">
          <ac:chgData name="왕 준수" userId="2da3bebcf6d157c6" providerId="LiveId" clId="{D7E5BB8F-AAA1-4D1C-89B1-9542CE7FE60C}" dt="2021-07-17T12:32:11.717" v="61" actId="1076"/>
          <ac:picMkLst>
            <pc:docMk/>
            <pc:sldMk cId="1602364430" sldId="360"/>
            <ac:picMk id="10" creationId="{E31D714A-D994-4F38-AFE5-44F31C2E7E70}"/>
          </ac:picMkLst>
        </pc:picChg>
      </pc:sldChg>
      <pc:sldChg chg="addSp delSp modSp add del mod">
        <pc:chgData name="왕 준수" userId="2da3bebcf6d157c6" providerId="LiveId" clId="{D7E5BB8F-AAA1-4D1C-89B1-9542CE7FE60C}" dt="2021-07-18T03:41:19.269" v="478" actId="47"/>
        <pc:sldMkLst>
          <pc:docMk/>
          <pc:sldMk cId="1769518709" sldId="361"/>
        </pc:sldMkLst>
        <pc:spChg chg="add del mod">
          <ac:chgData name="왕 준수" userId="2da3bebcf6d157c6" providerId="LiveId" clId="{D7E5BB8F-AAA1-4D1C-89B1-9542CE7FE60C}" dt="2021-07-18T03:35:28.431" v="466"/>
          <ac:spMkLst>
            <pc:docMk/>
            <pc:sldMk cId="1769518709" sldId="361"/>
            <ac:spMk id="13" creationId="{81EF4369-95D9-4ACF-A007-2C066B2A7DEB}"/>
          </ac:spMkLst>
        </pc:spChg>
        <pc:spChg chg="mod">
          <ac:chgData name="왕 준수" userId="2da3bebcf6d157c6" providerId="LiveId" clId="{D7E5BB8F-AAA1-4D1C-89B1-9542CE7FE60C}" dt="2021-07-18T03:35:17.777" v="460" actId="20577"/>
          <ac:spMkLst>
            <pc:docMk/>
            <pc:sldMk cId="1769518709" sldId="361"/>
            <ac:spMk id="17" creationId="{00000000-0000-0000-0000-000000000000}"/>
          </ac:spMkLst>
        </pc:spChg>
        <pc:picChg chg="add del mod">
          <ac:chgData name="왕 준수" userId="2da3bebcf6d157c6" providerId="LiveId" clId="{D7E5BB8F-AAA1-4D1C-89B1-9542CE7FE60C}" dt="2021-07-18T03:41:13.802" v="476" actId="478"/>
          <ac:picMkLst>
            <pc:docMk/>
            <pc:sldMk cId="1769518709" sldId="361"/>
            <ac:picMk id="16" creationId="{4F863C18-3C4A-4329-8DD2-F5D35C1859B5}"/>
          </ac:picMkLst>
        </pc:picChg>
        <pc:picChg chg="add del mod">
          <ac:chgData name="왕 준수" userId="2da3bebcf6d157c6" providerId="LiveId" clId="{D7E5BB8F-AAA1-4D1C-89B1-9542CE7FE60C}" dt="2021-07-18T03:41:17.988" v="477" actId="478"/>
          <ac:picMkLst>
            <pc:docMk/>
            <pc:sldMk cId="1769518709" sldId="361"/>
            <ac:picMk id="18" creationId="{56F91FEE-DF7B-498A-9E1C-CC4D0A733BE2}"/>
          </ac:picMkLst>
        </pc:picChg>
        <pc:picChg chg="add del mod">
          <ac:chgData name="왕 준수" userId="2da3bebcf6d157c6" providerId="LiveId" clId="{D7E5BB8F-AAA1-4D1C-89B1-9542CE7FE60C}" dt="2021-07-18T03:41:13.131" v="474" actId="478"/>
          <ac:picMkLst>
            <pc:docMk/>
            <pc:sldMk cId="1769518709" sldId="361"/>
            <ac:picMk id="23" creationId="{D913A84E-C34D-43A6-81F6-1ADC9EDA22EE}"/>
          </ac:picMkLst>
        </pc:picChg>
        <pc:picChg chg="add del mod">
          <ac:chgData name="왕 준수" userId="2da3bebcf6d157c6" providerId="LiveId" clId="{D7E5BB8F-AAA1-4D1C-89B1-9542CE7FE60C}" dt="2021-07-18T03:41:13.443" v="475" actId="478"/>
          <ac:picMkLst>
            <pc:docMk/>
            <pc:sldMk cId="1769518709" sldId="361"/>
            <ac:picMk id="24" creationId="{C218FC5C-88AA-4877-AAAD-5831ABF10146}"/>
          </ac:picMkLst>
        </pc:picChg>
      </pc:sldChg>
    </pc:docChg>
  </pc:docChgLst>
  <pc:docChgLst>
    <pc:chgData name="왕 준수" userId="2da3bebcf6d157c6" providerId="LiveId" clId="{F47695D2-DCCD-4FA6-9E5B-95A751BD05C0}"/>
    <pc:docChg chg="undo custSel addSld delSld modSld sldOrd">
      <pc:chgData name="왕 준수" userId="2da3bebcf6d157c6" providerId="LiveId" clId="{F47695D2-DCCD-4FA6-9E5B-95A751BD05C0}" dt="2021-07-07T02:23:52.424" v="5025"/>
      <pc:docMkLst>
        <pc:docMk/>
      </pc:docMkLst>
      <pc:sldChg chg="addSp delSp modSp mod modTransition">
        <pc:chgData name="왕 준수" userId="2da3bebcf6d157c6" providerId="LiveId" clId="{F47695D2-DCCD-4FA6-9E5B-95A751BD05C0}" dt="2021-07-06T09:33:25.064" v="4363" actId="478"/>
        <pc:sldMkLst>
          <pc:docMk/>
          <pc:sldMk cId="34723386" sldId="256"/>
        </pc:sldMkLst>
        <pc:spChg chg="add mod">
          <ac:chgData name="왕 준수" userId="2da3bebcf6d157c6" providerId="LiveId" clId="{F47695D2-DCCD-4FA6-9E5B-95A751BD05C0}" dt="2021-07-06T06:34:14.324" v="4226" actId="1076"/>
          <ac:spMkLst>
            <pc:docMk/>
            <pc:sldMk cId="34723386" sldId="256"/>
            <ac:spMk id="5" creationId="{899997A2-7D03-44B5-BC6F-E8BCC4F9B865}"/>
          </ac:spMkLst>
        </pc:spChg>
        <pc:spChg chg="add mod">
          <ac:chgData name="왕 준수" userId="2da3bebcf6d157c6" providerId="LiveId" clId="{F47695D2-DCCD-4FA6-9E5B-95A751BD05C0}" dt="2021-07-05T05:02:32.678" v="60" actId="1036"/>
          <ac:spMkLst>
            <pc:docMk/>
            <pc:sldMk cId="34723386" sldId="256"/>
            <ac:spMk id="11" creationId="{2E69D743-ACF0-456C-A037-9C22540A44E3}"/>
          </ac:spMkLst>
        </pc:spChg>
        <pc:spChg chg="add mod">
          <ac:chgData name="왕 준수" userId="2da3bebcf6d157c6" providerId="LiveId" clId="{F47695D2-DCCD-4FA6-9E5B-95A751BD05C0}" dt="2021-07-05T05:02:32.678" v="60" actId="1036"/>
          <ac:spMkLst>
            <pc:docMk/>
            <pc:sldMk cId="34723386" sldId="256"/>
            <ac:spMk id="12" creationId="{8B1274EF-4E02-4FFB-BAFB-0131EEEFF233}"/>
          </ac:spMkLst>
        </pc:spChg>
        <pc:spChg chg="add mod">
          <ac:chgData name="왕 준수" userId="2da3bebcf6d157c6" providerId="LiveId" clId="{F47695D2-DCCD-4FA6-9E5B-95A751BD05C0}" dt="2021-07-05T05:02:32.678" v="60" actId="1036"/>
          <ac:spMkLst>
            <pc:docMk/>
            <pc:sldMk cId="34723386" sldId="256"/>
            <ac:spMk id="13" creationId="{01EC9451-71A9-4AC8-9CD2-5492A77A8CCD}"/>
          </ac:spMkLst>
        </pc:spChg>
        <pc:spChg chg="add mod">
          <ac:chgData name="왕 준수" userId="2da3bebcf6d157c6" providerId="LiveId" clId="{F47695D2-DCCD-4FA6-9E5B-95A751BD05C0}" dt="2021-07-05T05:02:32.678" v="60" actId="1036"/>
          <ac:spMkLst>
            <pc:docMk/>
            <pc:sldMk cId="34723386" sldId="256"/>
            <ac:spMk id="14" creationId="{137E1845-55A3-4DF1-9C23-06C03A9541AE}"/>
          </ac:spMkLst>
        </pc:spChg>
        <pc:spChg chg="add del mod topLvl">
          <ac:chgData name="왕 준수" userId="2da3bebcf6d157c6" providerId="LiveId" clId="{F47695D2-DCCD-4FA6-9E5B-95A751BD05C0}" dt="2021-07-06T04:47:15.614" v="3382" actId="478"/>
          <ac:spMkLst>
            <pc:docMk/>
            <pc:sldMk cId="34723386" sldId="256"/>
            <ac:spMk id="15" creationId="{46A93C8B-5C86-456B-A583-50F52AAFBFEF}"/>
          </ac:spMkLst>
        </pc:spChg>
        <pc:spChg chg="add del mod topLvl">
          <ac:chgData name="왕 준수" userId="2da3bebcf6d157c6" providerId="LiveId" clId="{F47695D2-DCCD-4FA6-9E5B-95A751BD05C0}" dt="2021-07-06T04:47:14.503" v="3381" actId="478"/>
          <ac:spMkLst>
            <pc:docMk/>
            <pc:sldMk cId="34723386" sldId="256"/>
            <ac:spMk id="16" creationId="{081B54AC-1073-4900-A8DB-CA818B9D7EE2}"/>
          </ac:spMkLst>
        </pc:spChg>
        <pc:spChg chg="add del mod">
          <ac:chgData name="왕 준수" userId="2da3bebcf6d157c6" providerId="LiveId" clId="{F47695D2-DCCD-4FA6-9E5B-95A751BD05C0}" dt="2021-07-06T04:47:13.260" v="3380" actId="478"/>
          <ac:spMkLst>
            <pc:docMk/>
            <pc:sldMk cId="34723386" sldId="256"/>
            <ac:spMk id="17" creationId="{641887F1-E86B-451E-90D4-0E0231ADF2D1}"/>
          </ac:spMkLst>
        </pc:spChg>
        <pc:spChg chg="mod">
          <ac:chgData name="왕 준수" userId="2da3bebcf6d157c6" providerId="LiveId" clId="{F47695D2-DCCD-4FA6-9E5B-95A751BD05C0}" dt="2021-07-06T06:28:08.005" v="3846" actId="1037"/>
          <ac:spMkLst>
            <pc:docMk/>
            <pc:sldMk cId="34723386" sldId="256"/>
            <ac:spMk id="45" creationId="{00000000-0000-0000-0000-000000000000}"/>
          </ac:spMkLst>
        </pc:spChg>
        <pc:spChg chg="mod">
          <ac:chgData name="왕 준수" userId="2da3bebcf6d157c6" providerId="LiveId" clId="{F47695D2-DCCD-4FA6-9E5B-95A751BD05C0}" dt="2021-07-06T06:28:08.005" v="3846" actId="1037"/>
          <ac:spMkLst>
            <pc:docMk/>
            <pc:sldMk cId="34723386" sldId="256"/>
            <ac:spMk id="46" creationId="{00000000-0000-0000-0000-000000000000}"/>
          </ac:spMkLst>
        </pc:spChg>
        <pc:spChg chg="mod">
          <ac:chgData name="왕 준수" userId="2da3bebcf6d157c6" providerId="LiveId" clId="{F47695D2-DCCD-4FA6-9E5B-95A751BD05C0}" dt="2021-07-06T06:28:08.005" v="3846" actId="1037"/>
          <ac:spMkLst>
            <pc:docMk/>
            <pc:sldMk cId="34723386" sldId="256"/>
            <ac:spMk id="85" creationId="{00000000-0000-0000-0000-000000000000}"/>
          </ac:spMkLst>
        </pc:spChg>
        <pc:spChg chg="mod">
          <ac:chgData name="왕 준수" userId="2da3bebcf6d157c6" providerId="LiveId" clId="{F47695D2-DCCD-4FA6-9E5B-95A751BD05C0}" dt="2021-07-06T06:28:08.005" v="3846" actId="1037"/>
          <ac:spMkLst>
            <pc:docMk/>
            <pc:sldMk cId="34723386" sldId="256"/>
            <ac:spMk id="86" creationId="{00000000-0000-0000-0000-000000000000}"/>
          </ac:spMkLst>
        </pc:spChg>
        <pc:spChg chg="mod">
          <ac:chgData name="왕 준수" userId="2da3bebcf6d157c6" providerId="LiveId" clId="{F47695D2-DCCD-4FA6-9E5B-95A751BD05C0}" dt="2021-07-06T06:28:08.005" v="3846" actId="1037"/>
          <ac:spMkLst>
            <pc:docMk/>
            <pc:sldMk cId="34723386" sldId="256"/>
            <ac:spMk id="87" creationId="{00000000-0000-0000-0000-000000000000}"/>
          </ac:spMkLst>
        </pc:spChg>
        <pc:spChg chg="mod">
          <ac:chgData name="왕 준수" userId="2da3bebcf6d157c6" providerId="LiveId" clId="{F47695D2-DCCD-4FA6-9E5B-95A751BD05C0}" dt="2021-07-06T06:28:08.005" v="3846" actId="1037"/>
          <ac:spMkLst>
            <pc:docMk/>
            <pc:sldMk cId="34723386" sldId="256"/>
            <ac:spMk id="88" creationId="{00000000-0000-0000-0000-000000000000}"/>
          </ac:spMkLst>
        </pc:spChg>
        <pc:spChg chg="del mod">
          <ac:chgData name="왕 준수" userId="2da3bebcf6d157c6" providerId="LiveId" clId="{F47695D2-DCCD-4FA6-9E5B-95A751BD05C0}" dt="2021-07-05T05:02:53.959" v="65" actId="478"/>
          <ac:spMkLst>
            <pc:docMk/>
            <pc:sldMk cId="34723386" sldId="256"/>
            <ac:spMk id="89" creationId="{00000000-0000-0000-0000-000000000000}"/>
          </ac:spMkLst>
        </pc:spChg>
        <pc:spChg chg="del">
          <ac:chgData name="왕 준수" userId="2da3bebcf6d157c6" providerId="LiveId" clId="{F47695D2-DCCD-4FA6-9E5B-95A751BD05C0}" dt="2021-07-05T05:02:49.815" v="62" actId="478"/>
          <ac:spMkLst>
            <pc:docMk/>
            <pc:sldMk cId="34723386" sldId="256"/>
            <ac:spMk id="1753" creationId="{00000000-0000-0000-0000-000000000000}"/>
          </ac:spMkLst>
        </pc:spChg>
        <pc:spChg chg="del">
          <ac:chgData name="왕 준수" userId="2da3bebcf6d157c6" providerId="LiveId" clId="{F47695D2-DCCD-4FA6-9E5B-95A751BD05C0}" dt="2021-07-05T05:02:51.327" v="63" actId="478"/>
          <ac:spMkLst>
            <pc:docMk/>
            <pc:sldMk cId="34723386" sldId="256"/>
            <ac:spMk id="1754" creationId="{00000000-0000-0000-0000-000000000000}"/>
          </ac:spMkLst>
        </pc:spChg>
        <pc:grpChg chg="add del mod">
          <ac:chgData name="왕 준수" userId="2da3bebcf6d157c6" providerId="LiveId" clId="{F47695D2-DCCD-4FA6-9E5B-95A751BD05C0}" dt="2021-07-06T04:47:14.503" v="3381" actId="478"/>
          <ac:grpSpMkLst>
            <pc:docMk/>
            <pc:sldMk cId="34723386" sldId="256"/>
            <ac:grpSpMk id="2" creationId="{AE0171BE-B5A3-4FE6-A42F-D7210A322A6F}"/>
          </ac:grpSpMkLst>
        </pc:grpChg>
        <pc:grpChg chg="add del mod">
          <ac:chgData name="왕 준수" userId="2da3bebcf6d157c6" providerId="LiveId" clId="{F47695D2-DCCD-4FA6-9E5B-95A751BD05C0}" dt="2021-07-06T06:34:25.134" v="4227" actId="21"/>
          <ac:grpSpMkLst>
            <pc:docMk/>
            <pc:sldMk cId="34723386" sldId="256"/>
            <ac:grpSpMk id="9" creationId="{2E59E9FD-C30C-43F7-ACBC-92A8A7C34F17}"/>
          </ac:grpSpMkLst>
        </pc:grpChg>
        <pc:picChg chg="add del mod">
          <ac:chgData name="왕 준수" userId="2da3bebcf6d157c6" providerId="LiveId" clId="{F47695D2-DCCD-4FA6-9E5B-95A751BD05C0}" dt="2021-07-06T06:19:52.796" v="3679" actId="478"/>
          <ac:picMkLst>
            <pc:docMk/>
            <pc:sldMk cId="34723386" sldId="256"/>
            <ac:picMk id="3" creationId="{249A1CCE-A7DA-499C-8235-683BA824A754}"/>
          </ac:picMkLst>
        </pc:picChg>
        <pc:picChg chg="add del mod">
          <ac:chgData name="왕 준수" userId="2da3bebcf6d157c6" providerId="LiveId" clId="{F47695D2-DCCD-4FA6-9E5B-95A751BD05C0}" dt="2021-07-06T06:12:13.820" v="3620" actId="478"/>
          <ac:picMkLst>
            <pc:docMk/>
            <pc:sldMk cId="34723386" sldId="256"/>
            <ac:picMk id="4" creationId="{33EB63A7-EEDC-4A8E-A89D-8ACAC4BFFA06}"/>
          </ac:picMkLst>
        </pc:picChg>
        <pc:picChg chg="add del mod">
          <ac:chgData name="왕 준수" userId="2da3bebcf6d157c6" providerId="LiveId" clId="{F47695D2-DCCD-4FA6-9E5B-95A751BD05C0}" dt="2021-07-06T06:23:24.180" v="3708" actId="478"/>
          <ac:picMkLst>
            <pc:docMk/>
            <pc:sldMk cId="34723386" sldId="256"/>
            <ac:picMk id="6" creationId="{7A31094F-C0E8-4583-B162-D8152A59A50D}"/>
          </ac:picMkLst>
        </pc:picChg>
        <pc:picChg chg="add mod">
          <ac:chgData name="왕 준수" userId="2da3bebcf6d157c6" providerId="LiveId" clId="{F47695D2-DCCD-4FA6-9E5B-95A751BD05C0}" dt="2021-07-06T06:26:44.225" v="3727" actId="164"/>
          <ac:picMkLst>
            <pc:docMk/>
            <pc:sldMk cId="34723386" sldId="256"/>
            <ac:picMk id="8" creationId="{94C2C55B-6223-46A7-B9BE-875EA96275BD}"/>
          </ac:picMkLst>
        </pc:picChg>
        <pc:picChg chg="add mod">
          <ac:chgData name="왕 준수" userId="2da3bebcf6d157c6" providerId="LiveId" clId="{F47695D2-DCCD-4FA6-9E5B-95A751BD05C0}" dt="2021-07-06T09:33:17.945" v="4346" actId="1076"/>
          <ac:picMkLst>
            <pc:docMk/>
            <pc:sldMk cId="34723386" sldId="256"/>
            <ac:picMk id="15" creationId="{5C54EBEE-13E6-40CE-8E0E-02B74A9B1315}"/>
          </ac:picMkLst>
        </pc:picChg>
        <pc:picChg chg="add del mod">
          <ac:chgData name="왕 준수" userId="2da3bebcf6d157c6" providerId="LiveId" clId="{F47695D2-DCCD-4FA6-9E5B-95A751BD05C0}" dt="2021-07-06T06:11:31.140" v="3603" actId="478"/>
          <ac:picMkLst>
            <pc:docMk/>
            <pc:sldMk cId="34723386" sldId="256"/>
            <ac:picMk id="18" creationId="{0C0EBA1A-D811-45A9-85AA-C6BDB8AC679D}"/>
          </ac:picMkLst>
        </pc:picChg>
        <pc:picChg chg="add del mod modCrop">
          <ac:chgData name="왕 준수" userId="2da3bebcf6d157c6" providerId="LiveId" clId="{F47695D2-DCCD-4FA6-9E5B-95A751BD05C0}" dt="2021-07-06T09:33:25.064" v="4363" actId="478"/>
          <ac:picMkLst>
            <pc:docMk/>
            <pc:sldMk cId="34723386" sldId="256"/>
            <ac:picMk id="22" creationId="{DF94DB79-2F90-4EA1-833A-96CF02558895}"/>
          </ac:picMkLst>
        </pc:picChg>
        <pc:picChg chg="add del mod modCrop">
          <ac:chgData name="왕 준수" userId="2da3bebcf6d157c6" providerId="LiveId" clId="{F47695D2-DCCD-4FA6-9E5B-95A751BD05C0}" dt="2021-07-06T09:33:22.217" v="4359"/>
          <ac:picMkLst>
            <pc:docMk/>
            <pc:sldMk cId="34723386" sldId="256"/>
            <ac:picMk id="23" creationId="{1E2194BB-71E8-455C-8D44-9B404B88AE8B}"/>
          </ac:picMkLst>
        </pc:picChg>
        <pc:picChg chg="add del mod">
          <ac:chgData name="왕 준수" userId="2da3bebcf6d157c6" providerId="LiveId" clId="{F47695D2-DCCD-4FA6-9E5B-95A751BD05C0}" dt="2021-07-06T09:33:18.721" v="4348"/>
          <ac:picMkLst>
            <pc:docMk/>
            <pc:sldMk cId="34723386" sldId="256"/>
            <ac:picMk id="24" creationId="{E4661D63-4E74-4372-B4A1-5F5EDA24DD3E}"/>
          </ac:picMkLst>
        </pc:picChg>
      </pc:sldChg>
      <pc:sldChg chg="addSp delSp modSp mod modTransition">
        <pc:chgData name="왕 준수" userId="2da3bebcf6d157c6" providerId="LiveId" clId="{F47695D2-DCCD-4FA6-9E5B-95A751BD05C0}" dt="2021-07-07T02:18:03.268" v="4976" actId="1035"/>
        <pc:sldMkLst>
          <pc:docMk/>
          <pc:sldMk cId="887149140" sldId="258"/>
        </pc:sldMkLst>
        <pc:spChg chg="del">
          <ac:chgData name="왕 준수" userId="2da3bebcf6d157c6" providerId="LiveId" clId="{F47695D2-DCCD-4FA6-9E5B-95A751BD05C0}" dt="2021-07-05T05:04:35.767" v="80" actId="478"/>
          <ac:spMkLst>
            <pc:docMk/>
            <pc:sldMk cId="887149140" sldId="258"/>
            <ac:spMk id="2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3:02.503" v="783"/>
          <ac:spMkLst>
            <pc:docMk/>
            <pc:sldMk cId="887149140" sldId="258"/>
            <ac:spMk id="4" creationId="{00000000-0000-0000-0000-000000000000}"/>
          </ac:spMkLst>
        </pc:spChg>
        <pc:spChg chg="del">
          <ac:chgData name="왕 준수" userId="2da3bebcf6d157c6" providerId="LiveId" clId="{F47695D2-DCCD-4FA6-9E5B-95A751BD05C0}" dt="2021-07-05T05:04:37.046" v="81" actId="478"/>
          <ac:spMkLst>
            <pc:docMk/>
            <pc:sldMk cId="887149140" sldId="258"/>
            <ac:spMk id="6" creationId="{00000000-0000-0000-0000-000000000000}"/>
          </ac:spMkLst>
        </pc:spChg>
        <pc:spChg chg="mod">
          <ac:chgData name="왕 준수" userId="2da3bebcf6d157c6" providerId="LiveId" clId="{F47695D2-DCCD-4FA6-9E5B-95A751BD05C0}" dt="2021-07-05T05:05:25.150" v="112" actId="14100"/>
          <ac:spMkLst>
            <pc:docMk/>
            <pc:sldMk cId="887149140" sldId="258"/>
            <ac:spMk id="7" creationId="{00000000-0000-0000-0000-000000000000}"/>
          </ac:spMkLst>
        </pc:spChg>
        <pc:spChg chg="add del mod">
          <ac:chgData name="왕 준수" userId="2da3bebcf6d157c6" providerId="LiveId" clId="{F47695D2-DCCD-4FA6-9E5B-95A751BD05C0}" dt="2021-07-05T06:13:29.128" v="787" actId="478"/>
          <ac:spMkLst>
            <pc:docMk/>
            <pc:sldMk cId="887149140" sldId="258"/>
            <ac:spMk id="12" creationId="{F3CD1E3D-530A-4CCB-8588-26F5AFC4E854}"/>
          </ac:spMkLst>
        </pc:spChg>
        <pc:spChg chg="add del mod">
          <ac:chgData name="왕 준수" userId="2da3bebcf6d157c6" providerId="LiveId" clId="{F47695D2-DCCD-4FA6-9E5B-95A751BD05C0}" dt="2021-07-05T06:13:28.359" v="786" actId="478"/>
          <ac:spMkLst>
            <pc:docMk/>
            <pc:sldMk cId="887149140" sldId="258"/>
            <ac:spMk id="13" creationId="{15B98DD7-6BD7-4850-8063-41AD837F91FC}"/>
          </ac:spMkLst>
        </pc:spChg>
        <pc:spChg chg="add del mod">
          <ac:chgData name="왕 준수" userId="2da3bebcf6d157c6" providerId="LiveId" clId="{F47695D2-DCCD-4FA6-9E5B-95A751BD05C0}" dt="2021-07-05T06:13:26.783" v="785" actId="478"/>
          <ac:spMkLst>
            <pc:docMk/>
            <pc:sldMk cId="887149140" sldId="258"/>
            <ac:spMk id="14" creationId="{3C0AF3B5-D41D-433A-9F12-68D29002C5D9}"/>
          </ac:spMkLst>
        </pc:spChg>
        <pc:spChg chg="add del mod">
          <ac:chgData name="왕 준수" userId="2da3bebcf6d157c6" providerId="LiveId" clId="{F47695D2-DCCD-4FA6-9E5B-95A751BD05C0}" dt="2021-07-05T06:13:30.008" v="788" actId="478"/>
          <ac:spMkLst>
            <pc:docMk/>
            <pc:sldMk cId="887149140" sldId="258"/>
            <ac:spMk id="15" creationId="{21C569F9-17AE-4DB3-82B8-DC302F0CA62C}"/>
          </ac:spMkLst>
        </pc:spChg>
        <pc:spChg chg="add del mod">
          <ac:chgData name="왕 준수" userId="2da3bebcf6d157c6" providerId="LiveId" clId="{F47695D2-DCCD-4FA6-9E5B-95A751BD05C0}" dt="2021-07-05T06:13:43.544" v="792"/>
          <ac:spMkLst>
            <pc:docMk/>
            <pc:sldMk cId="887149140" sldId="258"/>
            <ac:spMk id="16" creationId="{6C823A68-1FD2-4CF4-A0E6-BA9011544DA9}"/>
          </ac:spMkLst>
        </pc:spChg>
        <pc:spChg chg="add del mod">
          <ac:chgData name="왕 준수" userId="2da3bebcf6d157c6" providerId="LiveId" clId="{F47695D2-DCCD-4FA6-9E5B-95A751BD05C0}" dt="2021-07-05T06:13:43.544" v="792"/>
          <ac:spMkLst>
            <pc:docMk/>
            <pc:sldMk cId="887149140" sldId="258"/>
            <ac:spMk id="22" creationId="{D18B4B5C-89CC-4B80-99D2-3B7E747DBB30}"/>
          </ac:spMkLst>
        </pc:spChg>
        <pc:spChg chg="add del mod">
          <ac:chgData name="왕 준수" userId="2da3bebcf6d157c6" providerId="LiveId" clId="{F47695D2-DCCD-4FA6-9E5B-95A751BD05C0}" dt="2021-07-05T06:13:43.544" v="792"/>
          <ac:spMkLst>
            <pc:docMk/>
            <pc:sldMk cId="887149140" sldId="258"/>
            <ac:spMk id="23" creationId="{20AD60C4-353A-44CF-9ADA-67B9CD9AD0FF}"/>
          </ac:spMkLst>
        </pc:spChg>
        <pc:spChg chg="add del mod">
          <ac:chgData name="왕 준수" userId="2da3bebcf6d157c6" providerId="LiveId" clId="{F47695D2-DCCD-4FA6-9E5B-95A751BD05C0}" dt="2021-07-07T01:56:43.168" v="4457" actId="478"/>
          <ac:spMkLst>
            <pc:docMk/>
            <pc:sldMk cId="887149140" sldId="258"/>
            <ac:spMk id="24" creationId="{2039DA1A-3BE3-4F0E-8261-1E936B8F530C}"/>
          </ac:spMkLst>
        </pc:spChg>
        <pc:spChg chg="add del mod">
          <ac:chgData name="왕 준수" userId="2da3bebcf6d157c6" providerId="LiveId" clId="{F47695D2-DCCD-4FA6-9E5B-95A751BD05C0}" dt="2021-07-05T06:13:43.544" v="792"/>
          <ac:spMkLst>
            <pc:docMk/>
            <pc:sldMk cId="887149140" sldId="258"/>
            <ac:spMk id="24" creationId="{D4A41BBF-D2B1-4DCB-B7C8-BDEBFFC08C98}"/>
          </ac:spMkLst>
        </pc:spChg>
        <pc:spChg chg="add del mod">
          <ac:chgData name="왕 준수" userId="2da3bebcf6d157c6" providerId="LiveId" clId="{F47695D2-DCCD-4FA6-9E5B-95A751BD05C0}" dt="2021-07-05T06:13:43.544" v="792"/>
          <ac:spMkLst>
            <pc:docMk/>
            <pc:sldMk cId="887149140" sldId="258"/>
            <ac:spMk id="25" creationId="{68928179-C422-449D-9F5F-17A5DEB29C16}"/>
          </ac:spMkLst>
        </pc:spChg>
        <pc:spChg chg="mod">
          <ac:chgData name="왕 준수" userId="2da3bebcf6d157c6" providerId="LiveId" clId="{F47695D2-DCCD-4FA6-9E5B-95A751BD05C0}" dt="2021-07-07T02:10:49.753" v="4894" actId="1076"/>
          <ac:spMkLst>
            <pc:docMk/>
            <pc:sldMk cId="887149140" sldId="258"/>
            <ac:spMk id="26" creationId="{7A75F9FF-D59D-431D-AA89-084B440C3493}"/>
          </ac:spMkLst>
        </pc:spChg>
        <pc:spChg chg="add del mod">
          <ac:chgData name="왕 준수" userId="2da3bebcf6d157c6" providerId="LiveId" clId="{F47695D2-DCCD-4FA6-9E5B-95A751BD05C0}" dt="2021-07-05T06:13:43.544" v="792"/>
          <ac:spMkLst>
            <pc:docMk/>
            <pc:sldMk cId="887149140" sldId="258"/>
            <ac:spMk id="26" creationId="{E450FC1A-3BED-43A9-85CB-A1F6872EEBF5}"/>
          </ac:spMkLst>
        </pc:spChg>
        <pc:spChg chg="mod">
          <ac:chgData name="왕 준수" userId="2da3bebcf6d157c6" providerId="LiveId" clId="{F47695D2-DCCD-4FA6-9E5B-95A751BD05C0}" dt="2021-07-07T02:12:34.809" v="4908" actId="1038"/>
          <ac:spMkLst>
            <pc:docMk/>
            <pc:sldMk cId="887149140" sldId="258"/>
            <ac:spMk id="27" creationId="{8B6776BE-3777-4596-B01E-CD7F2F65C023}"/>
          </ac:spMkLst>
        </pc:spChg>
        <pc:spChg chg="add del mod">
          <ac:chgData name="왕 준수" userId="2da3bebcf6d157c6" providerId="LiveId" clId="{F47695D2-DCCD-4FA6-9E5B-95A751BD05C0}" dt="2021-07-05T06:13:56.711" v="829" actId="478"/>
          <ac:spMkLst>
            <pc:docMk/>
            <pc:sldMk cId="887149140" sldId="258"/>
            <ac:spMk id="32" creationId="{69FADFB9-CE79-428C-92F4-1F200E3C5FEB}"/>
          </ac:spMkLst>
        </pc:spChg>
        <pc:spChg chg="add mod">
          <ac:chgData name="왕 준수" userId="2da3bebcf6d157c6" providerId="LiveId" clId="{F47695D2-DCCD-4FA6-9E5B-95A751BD05C0}" dt="2021-07-07T01:55:29.279" v="4429" actId="1076"/>
          <ac:spMkLst>
            <pc:docMk/>
            <pc:sldMk cId="887149140" sldId="258"/>
            <ac:spMk id="38" creationId="{E880360C-FC6B-4BF5-BB17-7EE1004C026F}"/>
          </ac:spMkLst>
        </pc:spChg>
        <pc:spChg chg="add mod">
          <ac:chgData name="왕 준수" userId="2da3bebcf6d157c6" providerId="LiveId" clId="{F47695D2-DCCD-4FA6-9E5B-95A751BD05C0}" dt="2021-07-07T01:55:27.903" v="4428" actId="14100"/>
          <ac:spMkLst>
            <pc:docMk/>
            <pc:sldMk cId="887149140" sldId="258"/>
            <ac:spMk id="39" creationId="{5A9665CD-46D0-469D-8CDF-8AA93C2D9F4D}"/>
          </ac:spMkLst>
        </pc:spChg>
        <pc:spChg chg="add mod">
          <ac:chgData name="왕 준수" userId="2da3bebcf6d157c6" providerId="LiveId" clId="{F47695D2-DCCD-4FA6-9E5B-95A751BD05C0}" dt="2021-07-07T01:55:34.488" v="4431" actId="1076"/>
          <ac:spMkLst>
            <pc:docMk/>
            <pc:sldMk cId="887149140" sldId="258"/>
            <ac:spMk id="40" creationId="{8F34795C-562E-41B9-89C4-703C65896681}"/>
          </ac:spMkLst>
        </pc:spChg>
        <pc:spChg chg="add mod">
          <ac:chgData name="왕 준수" userId="2da3bebcf6d157c6" providerId="LiveId" clId="{F47695D2-DCCD-4FA6-9E5B-95A751BD05C0}" dt="2021-07-07T01:56:20.247" v="4448" actId="1076"/>
          <ac:spMkLst>
            <pc:docMk/>
            <pc:sldMk cId="887149140" sldId="258"/>
            <ac:spMk id="41" creationId="{9D7E5341-4F53-4A03-A376-6F20CCE1ADD5}"/>
          </ac:spMkLst>
        </pc:spChg>
        <pc:spChg chg="add mod">
          <ac:chgData name="왕 준수" userId="2da3bebcf6d157c6" providerId="LiveId" clId="{F47695D2-DCCD-4FA6-9E5B-95A751BD05C0}" dt="2021-07-07T01:56:24.928" v="4450" actId="1076"/>
          <ac:spMkLst>
            <pc:docMk/>
            <pc:sldMk cId="887149140" sldId="258"/>
            <ac:spMk id="42" creationId="{8DF70ECD-63D4-4E81-875F-F43B90BC2C07}"/>
          </ac:spMkLst>
        </pc:spChg>
        <pc:spChg chg="add del mod">
          <ac:chgData name="왕 준수" userId="2da3bebcf6d157c6" providerId="LiveId" clId="{F47695D2-DCCD-4FA6-9E5B-95A751BD05C0}" dt="2021-07-05T06:14:25.832" v="938"/>
          <ac:spMkLst>
            <pc:docMk/>
            <pc:sldMk cId="887149140" sldId="258"/>
            <ac:spMk id="48" creationId="{31DB03D6-1D33-4A75-8B82-BAC9F16B6EC6}"/>
          </ac:spMkLst>
        </pc:spChg>
        <pc:spChg chg="del">
          <ac:chgData name="왕 준수" userId="2da3bebcf6d157c6" providerId="LiveId" clId="{F47695D2-DCCD-4FA6-9E5B-95A751BD05C0}" dt="2021-07-05T05:04:30.399" v="79" actId="478"/>
          <ac:spMkLst>
            <pc:docMk/>
            <pc:sldMk cId="887149140" sldId="258"/>
            <ac:spMk id="149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3:21.886" v="784" actId="14100"/>
          <ac:spMkLst>
            <pc:docMk/>
            <pc:sldMk cId="887149140" sldId="258"/>
            <ac:spMk id="455" creationId="{00000000-0000-0000-0000-000000000000}"/>
          </ac:spMkLst>
        </pc:spChg>
        <pc:spChg chg="mod">
          <ac:chgData name="왕 준수" userId="2da3bebcf6d157c6" providerId="LiveId" clId="{F47695D2-DCCD-4FA6-9E5B-95A751BD05C0}" dt="2021-07-07T01:56:06.087" v="4442" actId="1076"/>
          <ac:spMkLst>
            <pc:docMk/>
            <pc:sldMk cId="887149140" sldId="258"/>
            <ac:spMk id="1924" creationId="{00000000-0000-0000-0000-000000000000}"/>
          </ac:spMkLst>
        </pc:spChg>
        <pc:spChg chg="mod">
          <ac:chgData name="왕 준수" userId="2da3bebcf6d157c6" providerId="LiveId" clId="{F47695D2-DCCD-4FA6-9E5B-95A751BD05C0}" dt="2021-07-07T01:56:06.087" v="4442" actId="1076"/>
          <ac:spMkLst>
            <pc:docMk/>
            <pc:sldMk cId="887149140" sldId="258"/>
            <ac:spMk id="1925" creationId="{00000000-0000-0000-0000-000000000000}"/>
          </ac:spMkLst>
        </pc:spChg>
        <pc:grpChg chg="add mod">
          <ac:chgData name="왕 준수" userId="2da3bebcf6d157c6" providerId="LiveId" clId="{F47695D2-DCCD-4FA6-9E5B-95A751BD05C0}" dt="2021-07-07T02:10:54.281" v="4898" actId="1076"/>
          <ac:grpSpMkLst>
            <pc:docMk/>
            <pc:sldMk cId="887149140" sldId="258"/>
            <ac:grpSpMk id="25" creationId="{09D75FB7-14C6-4E93-9F58-B55A41DE4810}"/>
          </ac:grpSpMkLst>
        </pc:grp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17" creationId="{11863FF4-2368-4CF3-AE35-79AB4F05518B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18" creationId="{C65610D2-19ED-4624-9C8D-CE33A15AEDEE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19" creationId="{85DC8E9B-DF34-4922-B5CF-758BEF229E73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20" creationId="{B3E2DE2C-347D-4B18-B276-59EE1269251A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21" creationId="{34FB8637-3C6F-41DB-8BE4-98CF424FAEDC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27" creationId="{DD3F543B-C165-4A7B-A723-3D9D3E9AF330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28" creationId="{76018C36-63A4-439F-B4C9-1739368382B2}"/>
          </ac:picMkLst>
        </pc:picChg>
        <pc:picChg chg="add mod">
          <ac:chgData name="왕 준수" userId="2da3bebcf6d157c6" providerId="LiveId" clId="{F47695D2-DCCD-4FA6-9E5B-95A751BD05C0}" dt="2021-07-07T02:18:03.268" v="4976" actId="1035"/>
          <ac:picMkLst>
            <pc:docMk/>
            <pc:sldMk cId="887149140" sldId="258"/>
            <ac:picMk id="28" creationId="{AA0974C3-F913-410C-91EA-A4B5A8390205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29" creationId="{EAFADB5B-7A5F-4905-A4C2-7E962C34E4DD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30" creationId="{2CA027FC-841D-4818-A869-8F190ACA2E05}"/>
          </ac:picMkLst>
        </pc:picChg>
        <pc:picChg chg="add del mod">
          <ac:chgData name="왕 준수" userId="2da3bebcf6d157c6" providerId="LiveId" clId="{F47695D2-DCCD-4FA6-9E5B-95A751BD05C0}" dt="2021-07-05T06:13:43.544" v="792"/>
          <ac:picMkLst>
            <pc:docMk/>
            <pc:sldMk cId="887149140" sldId="258"/>
            <ac:picMk id="31" creationId="{C30A7DA7-0CF9-4335-A416-4CD6ABE16651}"/>
          </ac:picMkLst>
        </pc:picChg>
        <pc:picChg chg="add mod">
          <ac:chgData name="왕 준수" userId="2da3bebcf6d157c6" providerId="LiveId" clId="{F47695D2-DCCD-4FA6-9E5B-95A751BD05C0}" dt="2021-07-07T01:55:12.400" v="4423" actId="1076"/>
          <ac:picMkLst>
            <pc:docMk/>
            <pc:sldMk cId="887149140" sldId="258"/>
            <ac:picMk id="33" creationId="{CADB2ACD-55C2-4276-BA4C-77828D2EAA66}"/>
          </ac:picMkLst>
        </pc:picChg>
        <pc:picChg chg="add mod">
          <ac:chgData name="왕 준수" userId="2da3bebcf6d157c6" providerId="LiveId" clId="{F47695D2-DCCD-4FA6-9E5B-95A751BD05C0}" dt="2021-07-07T01:55:34.488" v="4431" actId="1076"/>
          <ac:picMkLst>
            <pc:docMk/>
            <pc:sldMk cId="887149140" sldId="258"/>
            <ac:picMk id="34" creationId="{CD62F1E2-6E4A-4909-A194-65F9C797EAE4}"/>
          </ac:picMkLst>
        </pc:picChg>
        <pc:picChg chg="add del mod">
          <ac:chgData name="왕 준수" userId="2da3bebcf6d157c6" providerId="LiveId" clId="{F47695D2-DCCD-4FA6-9E5B-95A751BD05C0}" dt="2021-07-07T01:52:33.289" v="4369" actId="478"/>
          <ac:picMkLst>
            <pc:docMk/>
            <pc:sldMk cId="887149140" sldId="258"/>
            <ac:picMk id="35" creationId="{BAE52BE9-9121-43AA-A5F9-0CAADD6E0286}"/>
          </ac:picMkLst>
        </pc:picChg>
        <pc:picChg chg="add mod">
          <ac:chgData name="왕 준수" userId="2da3bebcf6d157c6" providerId="LiveId" clId="{F47695D2-DCCD-4FA6-9E5B-95A751BD05C0}" dt="2021-07-07T01:56:06.087" v="4442" actId="1076"/>
          <ac:picMkLst>
            <pc:docMk/>
            <pc:sldMk cId="887149140" sldId="258"/>
            <ac:picMk id="36" creationId="{1BDB4158-E11D-45E2-8C7A-40C6F5366F4F}"/>
          </ac:picMkLst>
        </pc:picChg>
        <pc:picChg chg="add mod">
          <ac:chgData name="왕 준수" userId="2da3bebcf6d157c6" providerId="LiveId" clId="{F47695D2-DCCD-4FA6-9E5B-95A751BD05C0}" dt="2021-07-07T01:55:08.904" v="4421" actId="1076"/>
          <ac:picMkLst>
            <pc:docMk/>
            <pc:sldMk cId="887149140" sldId="258"/>
            <ac:picMk id="37" creationId="{C13CF850-3D69-4DD2-961A-CC5D552FA687}"/>
          </ac:picMkLst>
        </pc:picChg>
        <pc:picChg chg="add mod">
          <ac:chgData name="왕 준수" userId="2da3bebcf6d157c6" providerId="LiveId" clId="{F47695D2-DCCD-4FA6-9E5B-95A751BD05C0}" dt="2021-07-07T02:09:44.322" v="4877" actId="1076"/>
          <ac:picMkLst>
            <pc:docMk/>
            <pc:sldMk cId="887149140" sldId="258"/>
            <ac:picMk id="43" creationId="{A3B61F38-8D42-4DE5-B844-5F8734D1D9D2}"/>
          </ac:picMkLst>
        </pc:picChg>
        <pc:picChg chg="add mod">
          <ac:chgData name="왕 준수" userId="2da3bebcf6d157c6" providerId="LiveId" clId="{F47695D2-DCCD-4FA6-9E5B-95A751BD05C0}" dt="2021-07-07T01:55:34.488" v="4431" actId="1076"/>
          <ac:picMkLst>
            <pc:docMk/>
            <pc:sldMk cId="887149140" sldId="258"/>
            <ac:picMk id="44" creationId="{4FC49FEE-2194-4229-9C30-D5FCAD2BFD53}"/>
          </ac:picMkLst>
        </pc:picChg>
        <pc:picChg chg="add mod">
          <ac:chgData name="왕 준수" userId="2da3bebcf6d157c6" providerId="LiveId" clId="{F47695D2-DCCD-4FA6-9E5B-95A751BD05C0}" dt="2021-07-07T01:56:26.376" v="4451" actId="1076"/>
          <ac:picMkLst>
            <pc:docMk/>
            <pc:sldMk cId="887149140" sldId="258"/>
            <ac:picMk id="45" creationId="{6B8CF68E-67C1-4D36-A7BA-D9D5F500AB5B}"/>
          </ac:picMkLst>
        </pc:picChg>
        <pc:picChg chg="add del mod">
          <ac:chgData name="왕 준수" userId="2da3bebcf6d157c6" providerId="LiveId" clId="{F47695D2-DCCD-4FA6-9E5B-95A751BD05C0}" dt="2021-07-07T01:52:08.256" v="4367" actId="478"/>
          <ac:picMkLst>
            <pc:docMk/>
            <pc:sldMk cId="887149140" sldId="258"/>
            <ac:picMk id="46" creationId="{B77393DF-F4AB-49E1-956E-FC0BD50AF994}"/>
          </ac:picMkLst>
        </pc:picChg>
        <pc:picChg chg="add mod">
          <ac:chgData name="왕 준수" userId="2da3bebcf6d157c6" providerId="LiveId" clId="{F47695D2-DCCD-4FA6-9E5B-95A751BD05C0}" dt="2021-07-07T01:55:34.488" v="4431" actId="1076"/>
          <ac:picMkLst>
            <pc:docMk/>
            <pc:sldMk cId="887149140" sldId="258"/>
            <ac:picMk id="47" creationId="{12F5328B-0EE8-45BA-B5F4-0416B1B92A84}"/>
          </ac:picMkLst>
        </pc:picChg>
        <pc:picChg chg="add mod">
          <ac:chgData name="왕 준수" userId="2da3bebcf6d157c6" providerId="LiveId" clId="{F47695D2-DCCD-4FA6-9E5B-95A751BD05C0}" dt="2021-07-07T01:56:32.599" v="4452" actId="14100"/>
          <ac:picMkLst>
            <pc:docMk/>
            <pc:sldMk cId="887149140" sldId="258"/>
            <ac:picMk id="1026" creationId="{84490E68-07AC-432C-B44D-AA431705BB47}"/>
          </ac:picMkLst>
        </pc:picChg>
      </pc:sldChg>
      <pc:sldChg chg="del">
        <pc:chgData name="왕 준수" userId="2da3bebcf6d157c6" providerId="LiveId" clId="{F47695D2-DCCD-4FA6-9E5B-95A751BD05C0}" dt="2021-07-05T06:36:43.040" v="1655" actId="47"/>
        <pc:sldMkLst>
          <pc:docMk/>
          <pc:sldMk cId="3201563831" sldId="277"/>
        </pc:sldMkLst>
      </pc:sldChg>
      <pc:sldChg chg="addSp delSp modSp mod ord modTransition">
        <pc:chgData name="왕 준수" userId="2da3bebcf6d157c6" providerId="LiveId" clId="{F47695D2-DCCD-4FA6-9E5B-95A751BD05C0}" dt="2021-07-07T01:58:01.792" v="4462" actId="1037"/>
        <pc:sldMkLst>
          <pc:docMk/>
          <pc:sldMk cId="1494497175" sldId="278"/>
        </pc:sldMkLst>
        <pc:spChg chg="del topLvl">
          <ac:chgData name="왕 준수" userId="2da3bebcf6d157c6" providerId="LiveId" clId="{F47695D2-DCCD-4FA6-9E5B-95A751BD05C0}" dt="2021-07-05T05:23:23.511" v="155" actId="478"/>
          <ac:spMkLst>
            <pc:docMk/>
            <pc:sldMk cId="1494497175" sldId="278"/>
            <ac:spMk id="16" creationId="{00000000-0000-0000-0000-000000000000}"/>
          </ac:spMkLst>
        </pc:spChg>
        <pc:spChg chg="mod topLvl">
          <ac:chgData name="왕 준수" userId="2da3bebcf6d157c6" providerId="LiveId" clId="{F47695D2-DCCD-4FA6-9E5B-95A751BD05C0}" dt="2021-07-05T05:29:42.135" v="291" actId="1035"/>
          <ac:spMkLst>
            <pc:docMk/>
            <pc:sldMk cId="1494497175" sldId="278"/>
            <ac:spMk id="17" creationId="{00000000-0000-0000-0000-000000000000}"/>
          </ac:spMkLst>
        </pc:spChg>
        <pc:spChg chg="mod">
          <ac:chgData name="왕 준수" userId="2da3bebcf6d157c6" providerId="LiveId" clId="{F47695D2-DCCD-4FA6-9E5B-95A751BD05C0}" dt="2021-07-06T02:45:28.273" v="3068" actId="478"/>
          <ac:spMkLst>
            <pc:docMk/>
            <pc:sldMk cId="1494497175" sldId="278"/>
            <ac:spMk id="31" creationId="{00000000-0000-0000-0000-000000000000}"/>
          </ac:spMkLst>
        </pc:spChg>
        <pc:spChg chg="add del mod">
          <ac:chgData name="왕 준수" userId="2da3bebcf6d157c6" providerId="LiveId" clId="{F47695D2-DCCD-4FA6-9E5B-95A751BD05C0}" dt="2021-07-06T02:45:28.273" v="3068" actId="478"/>
          <ac:spMkLst>
            <pc:docMk/>
            <pc:sldMk cId="1494497175" sldId="278"/>
            <ac:spMk id="32" creationId="{00000000-0000-0000-0000-000000000000}"/>
          </ac:spMkLst>
        </pc:spChg>
        <pc:spChg chg="mod">
          <ac:chgData name="왕 준수" userId="2da3bebcf6d157c6" providerId="LiveId" clId="{F47695D2-DCCD-4FA6-9E5B-95A751BD05C0}" dt="2021-07-06T02:46:34.027" v="3091" actId="478"/>
          <ac:spMkLst>
            <pc:docMk/>
            <pc:sldMk cId="1494497175" sldId="278"/>
            <ac:spMk id="34" creationId="{00000000-0000-0000-0000-000000000000}"/>
          </ac:spMkLst>
        </pc:spChg>
        <pc:spChg chg="add del mod">
          <ac:chgData name="왕 준수" userId="2da3bebcf6d157c6" providerId="LiveId" clId="{F47695D2-DCCD-4FA6-9E5B-95A751BD05C0}" dt="2021-07-06T02:46:34.027" v="3091" actId="478"/>
          <ac:spMkLst>
            <pc:docMk/>
            <pc:sldMk cId="1494497175" sldId="278"/>
            <ac:spMk id="35" creationId="{00000000-0000-0000-0000-000000000000}"/>
          </ac:spMkLst>
        </pc:spChg>
        <pc:spChg chg="add mod">
          <ac:chgData name="왕 준수" userId="2da3bebcf6d157c6" providerId="LiveId" clId="{F47695D2-DCCD-4FA6-9E5B-95A751BD05C0}" dt="2021-07-05T05:58:36.088" v="499" actId="1076"/>
          <ac:spMkLst>
            <pc:docMk/>
            <pc:sldMk cId="1494497175" sldId="278"/>
            <ac:spMk id="41" creationId="{F0E13E34-1309-408E-BE39-CDB60B6A7C55}"/>
          </ac:spMkLst>
        </pc:spChg>
        <pc:spChg chg="del topLvl">
          <ac:chgData name="왕 준수" userId="2da3bebcf6d157c6" providerId="LiveId" clId="{F47695D2-DCCD-4FA6-9E5B-95A751BD05C0}" dt="2021-07-05T05:23:33.495" v="174" actId="478"/>
          <ac:spMkLst>
            <pc:docMk/>
            <pc:sldMk cId="1494497175" sldId="278"/>
            <ac:spMk id="43" creationId="{00000000-0000-0000-0000-000000000000}"/>
          </ac:spMkLst>
        </pc:spChg>
        <pc:spChg chg="mod topLvl">
          <ac:chgData name="왕 준수" userId="2da3bebcf6d157c6" providerId="LiveId" clId="{F47695D2-DCCD-4FA6-9E5B-95A751BD05C0}" dt="2021-07-05T05:29:42.135" v="291" actId="1035"/>
          <ac:spMkLst>
            <pc:docMk/>
            <pc:sldMk cId="1494497175" sldId="278"/>
            <ac:spMk id="44" creationId="{00000000-0000-0000-0000-000000000000}"/>
          </ac:spMkLst>
        </pc:spChg>
        <pc:spChg chg="add mod">
          <ac:chgData name="왕 준수" userId="2da3bebcf6d157c6" providerId="LiveId" clId="{F47695D2-DCCD-4FA6-9E5B-95A751BD05C0}" dt="2021-07-05T05:29:58.455" v="423" actId="1076"/>
          <ac:spMkLst>
            <pc:docMk/>
            <pc:sldMk cId="1494497175" sldId="278"/>
            <ac:spMk id="51" creationId="{5537B526-5D15-4D39-8C4D-CE415B9EDBD6}"/>
          </ac:spMkLst>
        </pc:spChg>
        <pc:spChg chg="del mod topLvl">
          <ac:chgData name="왕 준수" userId="2da3bebcf6d157c6" providerId="LiveId" clId="{F47695D2-DCCD-4FA6-9E5B-95A751BD05C0}" dt="2021-07-05T05:58:34.279" v="497" actId="478"/>
          <ac:spMkLst>
            <pc:docMk/>
            <pc:sldMk cId="1494497175" sldId="278"/>
            <ac:spMk id="54" creationId="{75B14A7A-1E94-4184-A870-2A29E6EE998F}"/>
          </ac:spMkLst>
        </pc:spChg>
        <pc:spChg chg="mod">
          <ac:chgData name="왕 준수" userId="2da3bebcf6d157c6" providerId="LiveId" clId="{F47695D2-DCCD-4FA6-9E5B-95A751BD05C0}" dt="2021-07-05T05:58:31.532" v="496" actId="165"/>
          <ac:spMkLst>
            <pc:docMk/>
            <pc:sldMk cId="1494497175" sldId="278"/>
            <ac:spMk id="55" creationId="{1222BA81-1D75-4C48-A68F-EB0A3A16D925}"/>
          </ac:spMkLst>
        </pc:spChg>
        <pc:spChg chg="mod">
          <ac:chgData name="왕 준수" userId="2da3bebcf6d157c6" providerId="LiveId" clId="{F47695D2-DCCD-4FA6-9E5B-95A751BD05C0}" dt="2021-07-05T05:58:31.532" v="496" actId="165"/>
          <ac:spMkLst>
            <pc:docMk/>
            <pc:sldMk cId="1494497175" sldId="278"/>
            <ac:spMk id="56" creationId="{47755F1A-1DFD-4726-B37D-F5E6B6327FF0}"/>
          </ac:spMkLst>
        </pc:spChg>
        <pc:spChg chg="add mod">
          <ac:chgData name="왕 준수" userId="2da3bebcf6d157c6" providerId="LiveId" clId="{F47695D2-DCCD-4FA6-9E5B-95A751BD05C0}" dt="2021-07-05T05:32:41.711" v="454"/>
          <ac:spMkLst>
            <pc:docMk/>
            <pc:sldMk cId="1494497175" sldId="278"/>
            <ac:spMk id="57" creationId="{F74E5548-0B38-4A6B-A885-54B0563EC1F1}"/>
          </ac:spMkLst>
        </pc:spChg>
        <pc:spChg chg="del mod topLvl">
          <ac:chgData name="왕 준수" userId="2da3bebcf6d157c6" providerId="LiveId" clId="{F47695D2-DCCD-4FA6-9E5B-95A751BD05C0}" dt="2021-07-05T06:01:53.176" v="518" actId="478"/>
          <ac:spMkLst>
            <pc:docMk/>
            <pc:sldMk cId="1494497175" sldId="278"/>
            <ac:spMk id="60" creationId="{8F3168C0-21E9-4D0E-B7A1-4C86F44F69B8}"/>
          </ac:spMkLst>
        </pc:spChg>
        <pc:spChg chg="mod">
          <ac:chgData name="왕 준수" userId="2da3bebcf6d157c6" providerId="LiveId" clId="{F47695D2-DCCD-4FA6-9E5B-95A751BD05C0}" dt="2021-07-05T06:01:50.173" v="517" actId="165"/>
          <ac:spMkLst>
            <pc:docMk/>
            <pc:sldMk cId="1494497175" sldId="278"/>
            <ac:spMk id="61" creationId="{F0E13555-42D3-4E08-B677-D33600A4857F}"/>
          </ac:spMkLst>
        </pc:spChg>
        <pc:spChg chg="mod">
          <ac:chgData name="왕 준수" userId="2da3bebcf6d157c6" providerId="LiveId" clId="{F47695D2-DCCD-4FA6-9E5B-95A751BD05C0}" dt="2021-07-05T06:01:50.173" v="517" actId="165"/>
          <ac:spMkLst>
            <pc:docMk/>
            <pc:sldMk cId="1494497175" sldId="278"/>
            <ac:spMk id="62" creationId="{3E178A12-E156-41E9-9AC7-659F4838BE7C}"/>
          </ac:spMkLst>
        </pc:spChg>
        <pc:spChg chg="add mod">
          <ac:chgData name="왕 준수" userId="2da3bebcf6d157c6" providerId="LiveId" clId="{F47695D2-DCCD-4FA6-9E5B-95A751BD05C0}" dt="2021-07-05T05:32:50.127" v="483"/>
          <ac:spMkLst>
            <pc:docMk/>
            <pc:sldMk cId="1494497175" sldId="278"/>
            <ac:spMk id="63" creationId="{5D65A3A2-54C9-4240-A1AD-AB9158CAD785}"/>
          </ac:spMkLst>
        </pc:spChg>
        <pc:spChg chg="add mod ord">
          <ac:chgData name="왕 준수" userId="2da3bebcf6d157c6" providerId="LiveId" clId="{F47695D2-DCCD-4FA6-9E5B-95A751BD05C0}" dt="2021-07-05T05:32:11.599" v="434" actId="167"/>
          <ac:spMkLst>
            <pc:docMk/>
            <pc:sldMk cId="1494497175" sldId="278"/>
            <ac:spMk id="64" creationId="{2FEF87A8-4942-4C53-85D3-9C11540C6ABB}"/>
          </ac:spMkLst>
        </pc:spChg>
        <pc:spChg chg="add mod ord">
          <ac:chgData name="왕 준수" userId="2da3bebcf6d157c6" providerId="LiveId" clId="{F47695D2-DCCD-4FA6-9E5B-95A751BD05C0}" dt="2021-07-05T05:32:29.063" v="437" actId="167"/>
          <ac:spMkLst>
            <pc:docMk/>
            <pc:sldMk cId="1494497175" sldId="278"/>
            <ac:spMk id="65" creationId="{409AF1C1-4D9B-4155-BD70-6C0D82B7FCD5}"/>
          </ac:spMkLst>
        </pc:spChg>
        <pc:spChg chg="mod">
          <ac:chgData name="왕 준수" userId="2da3bebcf6d157c6" providerId="LiveId" clId="{F47695D2-DCCD-4FA6-9E5B-95A751BD05C0}" dt="2021-07-05T05:28:08.424" v="243" actId="1076"/>
          <ac:spMkLst>
            <pc:docMk/>
            <pc:sldMk cId="1494497175" sldId="278"/>
            <ac:spMk id="277" creationId="{00000000-0000-0000-0000-000000000000}"/>
          </ac:spMkLst>
        </pc:spChg>
        <pc:spChg chg="mod">
          <ac:chgData name="왕 준수" userId="2da3bebcf6d157c6" providerId="LiveId" clId="{F47695D2-DCCD-4FA6-9E5B-95A751BD05C0}" dt="2021-07-05T05:25:13.010" v="224" actId="164"/>
          <ac:spMkLst>
            <pc:docMk/>
            <pc:sldMk cId="1494497175" sldId="278"/>
            <ac:spMk id="278" creationId="{00000000-0000-0000-0000-000000000000}"/>
          </ac:spMkLst>
        </pc:spChg>
        <pc:spChg chg="del">
          <ac:chgData name="왕 준수" userId="2da3bebcf6d157c6" providerId="LiveId" clId="{F47695D2-DCCD-4FA6-9E5B-95A751BD05C0}" dt="2021-07-06T02:45:29.775" v="3069" actId="478"/>
          <ac:spMkLst>
            <pc:docMk/>
            <pc:sldMk cId="1494497175" sldId="278"/>
            <ac:spMk id="280" creationId="{00000000-0000-0000-0000-000000000000}"/>
          </ac:spMkLst>
        </pc:spChg>
        <pc:spChg chg="del topLvl">
          <ac:chgData name="왕 준수" userId="2da3bebcf6d157c6" providerId="LiveId" clId="{F47695D2-DCCD-4FA6-9E5B-95A751BD05C0}" dt="2021-07-06T02:45:36.610" v="3071" actId="478"/>
          <ac:spMkLst>
            <pc:docMk/>
            <pc:sldMk cId="1494497175" sldId="278"/>
            <ac:spMk id="281" creationId="{00000000-0000-0000-0000-000000000000}"/>
          </ac:spMkLst>
        </pc:spChg>
        <pc:spChg chg="del">
          <ac:chgData name="왕 준수" userId="2da3bebcf6d157c6" providerId="LiveId" clId="{F47695D2-DCCD-4FA6-9E5B-95A751BD05C0}" dt="2021-07-06T02:45:33.484" v="3070" actId="478"/>
          <ac:spMkLst>
            <pc:docMk/>
            <pc:sldMk cId="1494497175" sldId="278"/>
            <ac:spMk id="282" creationId="{00000000-0000-0000-0000-000000000000}"/>
          </ac:spMkLst>
        </pc:spChg>
        <pc:spChg chg="del">
          <ac:chgData name="왕 준수" userId="2da3bebcf6d157c6" providerId="LiveId" clId="{F47695D2-DCCD-4FA6-9E5B-95A751BD05C0}" dt="2021-07-06T02:46:24.973" v="3085" actId="478"/>
          <ac:spMkLst>
            <pc:docMk/>
            <pc:sldMk cId="1494497175" sldId="278"/>
            <ac:spMk id="284" creationId="{00000000-0000-0000-0000-000000000000}"/>
          </ac:spMkLst>
        </pc:spChg>
        <pc:spChg chg="del">
          <ac:chgData name="왕 준수" userId="2da3bebcf6d157c6" providerId="LiveId" clId="{F47695D2-DCCD-4FA6-9E5B-95A751BD05C0}" dt="2021-07-06T02:46:19.212" v="3082" actId="478"/>
          <ac:spMkLst>
            <pc:docMk/>
            <pc:sldMk cId="1494497175" sldId="278"/>
            <ac:spMk id="285" creationId="{00000000-0000-0000-0000-000000000000}"/>
          </ac:spMkLst>
        </pc:spChg>
        <pc:spChg chg="del topLvl">
          <ac:chgData name="왕 준수" userId="2da3bebcf6d157c6" providerId="LiveId" clId="{F47695D2-DCCD-4FA6-9E5B-95A751BD05C0}" dt="2021-07-06T02:46:35.286" v="3092" actId="478"/>
          <ac:spMkLst>
            <pc:docMk/>
            <pc:sldMk cId="1494497175" sldId="278"/>
            <ac:spMk id="286" creationId="{00000000-0000-0000-0000-000000000000}"/>
          </ac:spMkLst>
        </pc:spChg>
        <pc:spChg chg="del">
          <ac:chgData name="왕 준수" userId="2da3bebcf6d157c6" providerId="LiveId" clId="{F47695D2-DCCD-4FA6-9E5B-95A751BD05C0}" dt="2021-07-06T02:46:23.459" v="3084" actId="478"/>
          <ac:spMkLst>
            <pc:docMk/>
            <pc:sldMk cId="1494497175" sldId="278"/>
            <ac:spMk id="287" creationId="{00000000-0000-0000-0000-000000000000}"/>
          </ac:spMkLst>
        </pc:spChg>
        <pc:spChg chg="del">
          <ac:chgData name="왕 준수" userId="2da3bebcf6d157c6" providerId="LiveId" clId="{F47695D2-DCCD-4FA6-9E5B-95A751BD05C0}" dt="2021-07-06T02:46:20.935" v="3083" actId="478"/>
          <ac:spMkLst>
            <pc:docMk/>
            <pc:sldMk cId="1494497175" sldId="278"/>
            <ac:spMk id="288" creationId="{00000000-0000-0000-0000-000000000000}"/>
          </ac:spMkLst>
        </pc:spChg>
        <pc:spChg chg="del">
          <ac:chgData name="왕 준수" userId="2da3bebcf6d157c6" providerId="LiveId" clId="{F47695D2-DCCD-4FA6-9E5B-95A751BD05C0}" dt="2021-07-06T02:46:31.386" v="3089" actId="478"/>
          <ac:spMkLst>
            <pc:docMk/>
            <pc:sldMk cId="1494497175" sldId="278"/>
            <ac:spMk id="289" creationId="{00000000-0000-0000-0000-000000000000}"/>
          </ac:spMkLst>
        </pc:spChg>
        <pc:spChg chg="del">
          <ac:chgData name="왕 준수" userId="2da3bebcf6d157c6" providerId="LiveId" clId="{F47695D2-DCCD-4FA6-9E5B-95A751BD05C0}" dt="2021-07-06T02:46:28.796" v="3088" actId="478"/>
          <ac:spMkLst>
            <pc:docMk/>
            <pc:sldMk cId="1494497175" sldId="278"/>
            <ac:spMk id="290" creationId="{00000000-0000-0000-0000-000000000000}"/>
          </ac:spMkLst>
        </pc:spChg>
        <pc:spChg chg="mod">
          <ac:chgData name="왕 준수" userId="2da3bebcf6d157c6" providerId="LiveId" clId="{F47695D2-DCCD-4FA6-9E5B-95A751BD05C0}" dt="2021-07-05T05:28:40.482" v="246" actId="164"/>
          <ac:spMkLst>
            <pc:docMk/>
            <pc:sldMk cId="1494497175" sldId="278"/>
            <ac:spMk id="291" creationId="{00000000-0000-0000-0000-000000000000}"/>
          </ac:spMkLst>
        </pc:spChg>
        <pc:grpChg chg="add mod">
          <ac:chgData name="왕 준수" userId="2da3bebcf6d157c6" providerId="LiveId" clId="{F47695D2-DCCD-4FA6-9E5B-95A751BD05C0}" dt="2021-07-05T05:29:42.135" v="291" actId="1035"/>
          <ac:grpSpMkLst>
            <pc:docMk/>
            <pc:sldMk cId="1494497175" sldId="278"/>
            <ac:grpSpMk id="2" creationId="{4B4B29B5-9205-42D1-ACDA-12D069B30CCF}"/>
          </ac:grpSpMkLst>
        </pc:grpChg>
        <pc:grpChg chg="add del mod">
          <ac:chgData name="왕 준수" userId="2da3bebcf6d157c6" providerId="LiveId" clId="{F47695D2-DCCD-4FA6-9E5B-95A751BD05C0}" dt="2021-07-06T02:45:36.610" v="3071" actId="478"/>
          <ac:grpSpMkLst>
            <pc:docMk/>
            <pc:sldMk cId="1494497175" sldId="278"/>
            <ac:grpSpMk id="3" creationId="{6A533322-6B9D-4CA0-A379-22314F2A13F4}"/>
          </ac:grpSpMkLst>
        </pc:grpChg>
        <pc:grpChg chg="add del mod">
          <ac:chgData name="왕 준수" userId="2da3bebcf6d157c6" providerId="LiveId" clId="{F47695D2-DCCD-4FA6-9E5B-95A751BD05C0}" dt="2021-07-06T02:46:35.286" v="3092" actId="478"/>
          <ac:grpSpMkLst>
            <pc:docMk/>
            <pc:sldMk cId="1494497175" sldId="278"/>
            <ac:grpSpMk id="4" creationId="{6ACEA9EE-79D8-43E6-BBB1-304AF1F16B56}"/>
          </ac:grpSpMkLst>
        </pc:grpChg>
        <pc:grpChg chg="add mod">
          <ac:chgData name="왕 준수" userId="2da3bebcf6d157c6" providerId="LiveId" clId="{F47695D2-DCCD-4FA6-9E5B-95A751BD05C0}" dt="2021-07-05T05:29:51.406" v="422" actId="1038"/>
          <ac:grpSpMkLst>
            <pc:docMk/>
            <pc:sldMk cId="1494497175" sldId="278"/>
            <ac:grpSpMk id="5" creationId="{0E066C67-E14F-49C8-B93F-E227E370CB67}"/>
          </ac:grpSpMkLst>
        </pc:grpChg>
        <pc:grpChg chg="add mod">
          <ac:chgData name="왕 준수" userId="2da3bebcf6d157c6" providerId="LiveId" clId="{F47695D2-DCCD-4FA6-9E5B-95A751BD05C0}" dt="2021-07-05T06:30:00.766" v="1415" actId="164"/>
          <ac:grpSpMkLst>
            <pc:docMk/>
            <pc:sldMk cId="1494497175" sldId="278"/>
            <ac:grpSpMk id="12" creationId="{290667F9-BCFA-48AA-80DB-5EEABB892A9F}"/>
          </ac:grpSpMkLst>
        </pc:grpChg>
        <pc:grpChg chg="add mod">
          <ac:chgData name="왕 준수" userId="2da3bebcf6d157c6" providerId="LiveId" clId="{F47695D2-DCCD-4FA6-9E5B-95A751BD05C0}" dt="2021-07-05T06:35:12.470" v="1550" actId="164"/>
          <ac:grpSpMkLst>
            <pc:docMk/>
            <pc:sldMk cId="1494497175" sldId="278"/>
            <ac:grpSpMk id="13" creationId="{B3BC9174-61CA-410B-BDE7-5F0118C4985F}"/>
          </ac:grpSpMkLst>
        </pc:grpChg>
        <pc:grpChg chg="del">
          <ac:chgData name="왕 준수" userId="2da3bebcf6d157c6" providerId="LiveId" clId="{F47695D2-DCCD-4FA6-9E5B-95A751BD05C0}" dt="2021-07-05T05:23:23.511" v="155" actId="478"/>
          <ac:grpSpMkLst>
            <pc:docMk/>
            <pc:sldMk cId="1494497175" sldId="278"/>
            <ac:grpSpMk id="15" creationId="{00000000-0000-0000-0000-000000000000}"/>
          </ac:grpSpMkLst>
        </pc:grpChg>
        <pc:grpChg chg="mod">
          <ac:chgData name="왕 준수" userId="2da3bebcf6d157c6" providerId="LiveId" clId="{F47695D2-DCCD-4FA6-9E5B-95A751BD05C0}" dt="2021-07-05T05:25:13.010" v="224" actId="164"/>
          <ac:grpSpMkLst>
            <pc:docMk/>
            <pc:sldMk cId="1494497175" sldId="278"/>
            <ac:grpSpMk id="27" creationId="{00000000-0000-0000-0000-000000000000}"/>
          </ac:grpSpMkLst>
        </pc:grpChg>
        <pc:grpChg chg="add del mod topLvl">
          <ac:chgData name="왕 준수" userId="2da3bebcf6d157c6" providerId="LiveId" clId="{F47695D2-DCCD-4FA6-9E5B-95A751BD05C0}" dt="2021-07-06T02:45:36.610" v="3071" actId="478"/>
          <ac:grpSpMkLst>
            <pc:docMk/>
            <pc:sldMk cId="1494497175" sldId="278"/>
            <ac:grpSpMk id="30" creationId="{00000000-0000-0000-0000-000000000000}"/>
          </ac:grpSpMkLst>
        </pc:grpChg>
        <pc:grpChg chg="add del mod topLvl">
          <ac:chgData name="왕 준수" userId="2da3bebcf6d157c6" providerId="LiveId" clId="{F47695D2-DCCD-4FA6-9E5B-95A751BD05C0}" dt="2021-07-06T02:46:35.286" v="3092" actId="478"/>
          <ac:grpSpMkLst>
            <pc:docMk/>
            <pc:sldMk cId="1494497175" sldId="278"/>
            <ac:grpSpMk id="33" creationId="{00000000-0000-0000-0000-000000000000}"/>
          </ac:grpSpMkLst>
        </pc:grpChg>
        <pc:grpChg chg="mod">
          <ac:chgData name="왕 준수" userId="2da3bebcf6d157c6" providerId="LiveId" clId="{F47695D2-DCCD-4FA6-9E5B-95A751BD05C0}" dt="2021-07-05T05:28:40.482" v="246" actId="164"/>
          <ac:grpSpMkLst>
            <pc:docMk/>
            <pc:sldMk cId="1494497175" sldId="278"/>
            <ac:grpSpMk id="36" creationId="{00000000-0000-0000-0000-000000000000}"/>
          </ac:grpSpMkLst>
        </pc:grpChg>
        <pc:grpChg chg="add del">
          <ac:chgData name="왕 준수" userId="2da3bebcf6d157c6" providerId="LiveId" clId="{F47695D2-DCCD-4FA6-9E5B-95A751BD05C0}" dt="2021-07-05T05:23:33.495" v="174" actId="478"/>
          <ac:grpSpMkLst>
            <pc:docMk/>
            <pc:sldMk cId="1494497175" sldId="278"/>
            <ac:grpSpMk id="42" creationId="{00000000-0000-0000-0000-000000000000}"/>
          </ac:grpSpMkLst>
        </pc:grpChg>
        <pc:grpChg chg="del">
          <ac:chgData name="왕 준수" userId="2da3bebcf6d157c6" providerId="LiveId" clId="{F47695D2-DCCD-4FA6-9E5B-95A751BD05C0}" dt="2021-07-05T05:23:36.438" v="175" actId="478"/>
          <ac:grpSpMkLst>
            <pc:docMk/>
            <pc:sldMk cId="1494497175" sldId="278"/>
            <ac:grpSpMk id="45" creationId="{00000000-0000-0000-0000-000000000000}"/>
          </ac:grpSpMkLst>
        </pc:grpChg>
        <pc:grpChg chg="del">
          <ac:chgData name="왕 준수" userId="2da3bebcf6d157c6" providerId="LiveId" clId="{F47695D2-DCCD-4FA6-9E5B-95A751BD05C0}" dt="2021-07-05T05:23:38.438" v="176" actId="478"/>
          <ac:grpSpMkLst>
            <pc:docMk/>
            <pc:sldMk cId="1494497175" sldId="278"/>
            <ac:grpSpMk id="48" creationId="{00000000-0000-0000-0000-000000000000}"/>
          </ac:grpSpMkLst>
        </pc:grpChg>
        <pc:grpChg chg="add del mod">
          <ac:chgData name="왕 준수" userId="2da3bebcf6d157c6" providerId="LiveId" clId="{F47695D2-DCCD-4FA6-9E5B-95A751BD05C0}" dt="2021-07-05T05:58:31.532" v="496" actId="165"/>
          <ac:grpSpMkLst>
            <pc:docMk/>
            <pc:sldMk cId="1494497175" sldId="278"/>
            <ac:grpSpMk id="52" creationId="{94FCE4C2-468B-4178-9FE7-F83CD22776D1}"/>
          </ac:grpSpMkLst>
        </pc:grpChg>
        <pc:grpChg chg="mod topLvl">
          <ac:chgData name="왕 준수" userId="2da3bebcf6d157c6" providerId="LiveId" clId="{F47695D2-DCCD-4FA6-9E5B-95A751BD05C0}" dt="2021-07-05T06:30:00.766" v="1415" actId="164"/>
          <ac:grpSpMkLst>
            <pc:docMk/>
            <pc:sldMk cId="1494497175" sldId="278"/>
            <ac:grpSpMk id="53" creationId="{D46D5970-CD24-4C4B-91C9-2434F83DBEEF}"/>
          </ac:grpSpMkLst>
        </pc:grpChg>
        <pc:grpChg chg="add del mod">
          <ac:chgData name="왕 준수" userId="2da3bebcf6d157c6" providerId="LiveId" clId="{F47695D2-DCCD-4FA6-9E5B-95A751BD05C0}" dt="2021-07-05T06:01:50.173" v="517" actId="165"/>
          <ac:grpSpMkLst>
            <pc:docMk/>
            <pc:sldMk cId="1494497175" sldId="278"/>
            <ac:grpSpMk id="58" creationId="{1F26198C-EC7A-484A-B8FF-4F0F92113331}"/>
          </ac:grpSpMkLst>
        </pc:grpChg>
        <pc:grpChg chg="mod topLvl">
          <ac:chgData name="왕 준수" userId="2da3bebcf6d157c6" providerId="LiveId" clId="{F47695D2-DCCD-4FA6-9E5B-95A751BD05C0}" dt="2021-07-05T06:35:12.470" v="1550" actId="164"/>
          <ac:grpSpMkLst>
            <pc:docMk/>
            <pc:sldMk cId="1494497175" sldId="278"/>
            <ac:grpSpMk id="59" creationId="{27AB292B-47E6-420B-859D-C429C40C1EFA}"/>
          </ac:grpSpMkLst>
        </pc:grpChg>
        <pc:grpChg chg="del mod">
          <ac:chgData name="왕 준수" userId="2da3bebcf6d157c6" providerId="LiveId" clId="{F47695D2-DCCD-4FA6-9E5B-95A751BD05C0}" dt="2021-07-06T02:45:33.484" v="3070" actId="478"/>
          <ac:grpSpMkLst>
            <pc:docMk/>
            <pc:sldMk cId="1494497175" sldId="278"/>
            <ac:grpSpMk id="279" creationId="{00000000-0000-0000-0000-000000000000}"/>
          </ac:grpSpMkLst>
        </pc:grpChg>
        <pc:grpChg chg="del mod">
          <ac:chgData name="왕 준수" userId="2da3bebcf6d157c6" providerId="LiveId" clId="{F47695D2-DCCD-4FA6-9E5B-95A751BD05C0}" dt="2021-07-06T02:46:31.386" v="3089" actId="478"/>
          <ac:grpSpMkLst>
            <pc:docMk/>
            <pc:sldMk cId="1494497175" sldId="278"/>
            <ac:grpSpMk id="283" creationId="{00000000-0000-0000-0000-000000000000}"/>
          </ac:grpSpMkLst>
        </pc:grpChg>
        <pc:picChg chg="add del mod">
          <ac:chgData name="왕 준수" userId="2da3bebcf6d157c6" providerId="LiveId" clId="{F47695D2-DCCD-4FA6-9E5B-95A751BD05C0}" dt="2021-07-05T05:36:45.599" v="486" actId="478"/>
          <ac:picMkLst>
            <pc:docMk/>
            <pc:sldMk cId="1494497175" sldId="278"/>
            <ac:picMk id="7" creationId="{45530411-FD81-4917-AEB5-D01A2BF6974A}"/>
          </ac:picMkLst>
        </pc:picChg>
        <pc:picChg chg="add del mod">
          <ac:chgData name="왕 준수" userId="2da3bebcf6d157c6" providerId="LiveId" clId="{F47695D2-DCCD-4FA6-9E5B-95A751BD05C0}" dt="2021-07-06T03:02:47.197" v="3232" actId="478"/>
          <ac:picMkLst>
            <pc:docMk/>
            <pc:sldMk cId="1494497175" sldId="278"/>
            <ac:picMk id="7" creationId="{A4F5B0A8-8E7E-411A-A290-E60E11601C37}"/>
          </ac:picMkLst>
        </pc:picChg>
        <pc:picChg chg="add mod">
          <ac:chgData name="왕 준수" userId="2da3bebcf6d157c6" providerId="LiveId" clId="{F47695D2-DCCD-4FA6-9E5B-95A751BD05C0}" dt="2021-07-05T06:30:00.766" v="1415" actId="164"/>
          <ac:picMkLst>
            <pc:docMk/>
            <pc:sldMk cId="1494497175" sldId="278"/>
            <ac:picMk id="9" creationId="{836D769D-AFA3-4AF2-9938-E513C04749B1}"/>
          </ac:picMkLst>
        </pc:picChg>
        <pc:picChg chg="add mod">
          <ac:chgData name="왕 준수" userId="2da3bebcf6d157c6" providerId="LiveId" clId="{F47695D2-DCCD-4FA6-9E5B-95A751BD05C0}" dt="2021-07-05T06:35:12.470" v="1550" actId="164"/>
          <ac:picMkLst>
            <pc:docMk/>
            <pc:sldMk cId="1494497175" sldId="278"/>
            <ac:picMk id="11" creationId="{DB24359C-52C0-426B-80CE-51088053AA5A}"/>
          </ac:picMkLst>
        </pc:picChg>
        <pc:picChg chg="add mod">
          <ac:chgData name="왕 준수" userId="2da3bebcf6d157c6" providerId="LiveId" clId="{F47695D2-DCCD-4FA6-9E5B-95A751BD05C0}" dt="2021-07-06T02:45:51.978" v="3079" actId="1076"/>
          <ac:picMkLst>
            <pc:docMk/>
            <pc:sldMk cId="1494497175" sldId="278"/>
            <ac:picMk id="52" creationId="{0A2D6EE7-838E-48F7-B208-D567150F40F4}"/>
          </ac:picMkLst>
        </pc:picChg>
        <pc:picChg chg="add mod">
          <ac:chgData name="왕 준수" userId="2da3bebcf6d157c6" providerId="LiveId" clId="{F47695D2-DCCD-4FA6-9E5B-95A751BD05C0}" dt="2021-07-07T01:57:57.987" v="4459" actId="1037"/>
          <ac:picMkLst>
            <pc:docMk/>
            <pc:sldMk cId="1494497175" sldId="278"/>
            <ac:picMk id="54" creationId="{37A798D8-FB2A-4C46-BE22-BE53EE475C09}"/>
          </ac:picMkLst>
        </pc:picChg>
        <pc:picChg chg="add mod">
          <ac:chgData name="왕 준수" userId="2da3bebcf6d157c6" providerId="LiveId" clId="{F47695D2-DCCD-4FA6-9E5B-95A751BD05C0}" dt="2021-07-07T01:58:01.792" v="4462" actId="1037"/>
          <ac:picMkLst>
            <pc:docMk/>
            <pc:sldMk cId="1494497175" sldId="278"/>
            <ac:picMk id="58" creationId="{3FF451EF-990B-4C32-BA33-A1FA40922195}"/>
          </ac:picMkLst>
        </pc:picChg>
      </pc:sldChg>
      <pc:sldChg chg="del">
        <pc:chgData name="왕 준수" userId="2da3bebcf6d157c6" providerId="LiveId" clId="{F47695D2-DCCD-4FA6-9E5B-95A751BD05C0}" dt="2021-07-05T06:37:53.213" v="1728" actId="47"/>
        <pc:sldMkLst>
          <pc:docMk/>
          <pc:sldMk cId="2142412980" sldId="286"/>
        </pc:sldMkLst>
      </pc:sldChg>
      <pc:sldChg chg="del">
        <pc:chgData name="왕 준수" userId="2da3bebcf6d157c6" providerId="LiveId" clId="{F47695D2-DCCD-4FA6-9E5B-95A751BD05C0}" dt="2021-07-05T06:38:39.072" v="1762" actId="47"/>
        <pc:sldMkLst>
          <pc:docMk/>
          <pc:sldMk cId="622469836" sldId="287"/>
        </pc:sldMkLst>
      </pc:sldChg>
      <pc:sldChg chg="delSp modSp mod">
        <pc:chgData name="왕 준수" userId="2da3bebcf6d157c6" providerId="LiveId" clId="{F47695D2-DCCD-4FA6-9E5B-95A751BD05C0}" dt="2021-07-05T09:38:37.082" v="1775" actId="20577"/>
        <pc:sldMkLst>
          <pc:docMk/>
          <pc:sldMk cId="241519575" sldId="288"/>
        </pc:sldMkLst>
        <pc:spChg chg="del">
          <ac:chgData name="왕 준수" userId="2da3bebcf6d157c6" providerId="LiveId" clId="{F47695D2-DCCD-4FA6-9E5B-95A751BD05C0}" dt="2021-07-05T09:38:35.418" v="1774" actId="478"/>
          <ac:spMkLst>
            <pc:docMk/>
            <pc:sldMk cId="241519575" sldId="288"/>
            <ac:spMk id="89" creationId="{00000000-0000-0000-0000-000000000000}"/>
          </ac:spMkLst>
        </pc:spChg>
        <pc:spChg chg="mod">
          <ac:chgData name="왕 준수" userId="2da3bebcf6d157c6" providerId="LiveId" clId="{F47695D2-DCCD-4FA6-9E5B-95A751BD05C0}" dt="2021-07-05T09:38:37.082" v="1775" actId="20577"/>
          <ac:spMkLst>
            <pc:docMk/>
            <pc:sldMk cId="241519575" sldId="288"/>
            <ac:spMk id="1754" creationId="{00000000-0000-0000-0000-000000000000}"/>
          </ac:spMkLst>
        </pc:spChg>
      </pc:sldChg>
      <pc:sldChg chg="del">
        <pc:chgData name="왕 준수" userId="2da3bebcf6d157c6" providerId="LiveId" clId="{F47695D2-DCCD-4FA6-9E5B-95A751BD05C0}" dt="2021-07-05T06:32:55.264" v="1513" actId="47"/>
        <pc:sldMkLst>
          <pc:docMk/>
          <pc:sldMk cId="3477691110" sldId="289"/>
        </pc:sldMkLst>
      </pc:sldChg>
      <pc:sldChg chg="addSp delSp modSp add mod modTransition">
        <pc:chgData name="왕 준수" userId="2da3bebcf6d157c6" providerId="LiveId" clId="{F47695D2-DCCD-4FA6-9E5B-95A751BD05C0}" dt="2021-07-07T02:23:52.424" v="5025"/>
        <pc:sldMkLst>
          <pc:docMk/>
          <pc:sldMk cId="2198708399" sldId="290"/>
        </pc:sldMkLst>
        <pc:spChg chg="mod">
          <ac:chgData name="왕 준수" userId="2da3bebcf6d157c6" providerId="LiveId" clId="{F47695D2-DCCD-4FA6-9E5B-95A751BD05C0}" dt="2021-07-06T01:12:24.156" v="2071" actId="1036"/>
          <ac:spMkLst>
            <pc:docMk/>
            <pc:sldMk cId="2198708399" sldId="290"/>
            <ac:spMk id="17" creationId="{00000000-0000-0000-0000-000000000000}"/>
          </ac:spMkLst>
        </pc:spChg>
        <pc:spChg chg="mod">
          <ac:chgData name="왕 준수" userId="2da3bebcf6d157c6" providerId="LiveId" clId="{F47695D2-DCCD-4FA6-9E5B-95A751BD05C0}" dt="2021-07-07T02:05:15.325" v="4714" actId="165"/>
          <ac:spMkLst>
            <pc:docMk/>
            <pc:sldMk cId="2198708399" sldId="290"/>
            <ac:spMk id="28" creationId="{00000000-0000-0000-0000-000000000000}"/>
          </ac:spMkLst>
        </pc:spChg>
        <pc:spChg chg="mod">
          <ac:chgData name="왕 준수" userId="2da3bebcf6d157c6" providerId="LiveId" clId="{F47695D2-DCCD-4FA6-9E5B-95A751BD05C0}" dt="2021-07-07T02:05:15.325" v="4714" actId="165"/>
          <ac:spMkLst>
            <pc:docMk/>
            <pc:sldMk cId="2198708399" sldId="290"/>
            <ac:spMk id="29" creationId="{00000000-0000-0000-0000-000000000000}"/>
          </ac:spMkLst>
        </pc:spChg>
        <pc:spChg chg="del">
          <ac:chgData name="왕 준수" userId="2da3bebcf6d157c6" providerId="LiveId" clId="{F47695D2-DCCD-4FA6-9E5B-95A751BD05C0}" dt="2021-07-05T06:02:36.592" v="550" actId="478"/>
          <ac:spMkLst>
            <pc:docMk/>
            <pc:sldMk cId="2198708399" sldId="290"/>
            <ac:spMk id="41" creationId="{F0E13E34-1309-408E-BE39-CDB60B6A7C55}"/>
          </ac:spMkLst>
        </pc:spChg>
        <pc:spChg chg="del">
          <ac:chgData name="왕 준수" userId="2da3bebcf6d157c6" providerId="LiveId" clId="{F47695D2-DCCD-4FA6-9E5B-95A751BD05C0}" dt="2021-07-05T06:02:35.896" v="549" actId="478"/>
          <ac:spMkLst>
            <pc:docMk/>
            <pc:sldMk cId="2198708399" sldId="290"/>
            <ac:spMk id="44" creationId="{00000000-0000-0000-0000-000000000000}"/>
          </ac:spMkLst>
        </pc:spChg>
        <pc:spChg chg="add mod">
          <ac:chgData name="왕 준수" userId="2da3bebcf6d157c6" providerId="LiveId" clId="{F47695D2-DCCD-4FA6-9E5B-95A751BD05C0}" dt="2021-07-06T01:12:24.156" v="2071" actId="1036"/>
          <ac:spMkLst>
            <pc:docMk/>
            <pc:sldMk cId="2198708399" sldId="290"/>
            <ac:spMk id="49" creationId="{948394A9-A129-49E6-AC62-462F8264807F}"/>
          </ac:spMkLst>
        </pc:spChg>
        <pc:spChg chg="del">
          <ac:chgData name="왕 준수" userId="2da3bebcf6d157c6" providerId="LiveId" clId="{F47695D2-DCCD-4FA6-9E5B-95A751BD05C0}" dt="2021-07-05T06:02:25.968" v="540" actId="478"/>
          <ac:spMkLst>
            <pc:docMk/>
            <pc:sldMk cId="2198708399" sldId="290"/>
            <ac:spMk id="51" creationId="{5537B526-5D15-4D39-8C4D-CE415B9EDBD6}"/>
          </ac:spMkLst>
        </pc:spChg>
        <pc:spChg chg="del">
          <ac:chgData name="왕 준수" userId="2da3bebcf6d157c6" providerId="LiveId" clId="{F47695D2-DCCD-4FA6-9E5B-95A751BD05C0}" dt="2021-07-05T06:02:24.487" v="539" actId="478"/>
          <ac:spMkLst>
            <pc:docMk/>
            <pc:sldMk cId="2198708399" sldId="290"/>
            <ac:spMk id="57" creationId="{F74E5548-0B38-4A6B-A885-54B0563EC1F1}"/>
          </ac:spMkLst>
        </pc:spChg>
        <pc:spChg chg="del">
          <ac:chgData name="왕 준수" userId="2da3bebcf6d157c6" providerId="LiveId" clId="{F47695D2-DCCD-4FA6-9E5B-95A751BD05C0}" dt="2021-07-05T06:02:24.487" v="539" actId="478"/>
          <ac:spMkLst>
            <pc:docMk/>
            <pc:sldMk cId="2198708399" sldId="290"/>
            <ac:spMk id="63" creationId="{5D65A3A2-54C9-4240-A1AD-AB9158CAD785}"/>
          </ac:spMkLst>
        </pc:spChg>
        <pc:spChg chg="mod">
          <ac:chgData name="왕 준수" userId="2da3bebcf6d157c6" providerId="LiveId" clId="{F47695D2-DCCD-4FA6-9E5B-95A751BD05C0}" dt="2021-07-06T01:12:14.720" v="1971" actId="1076"/>
          <ac:spMkLst>
            <pc:docMk/>
            <pc:sldMk cId="2198708399" sldId="290"/>
            <ac:spMk id="64" creationId="{2FEF87A8-4942-4C53-85D3-9C11540C6ABB}"/>
          </ac:spMkLst>
        </pc:spChg>
        <pc:spChg chg="del">
          <ac:chgData name="왕 준수" userId="2da3bebcf6d157c6" providerId="LiveId" clId="{F47695D2-DCCD-4FA6-9E5B-95A751BD05C0}" dt="2021-07-05T06:02:23.480" v="538" actId="478"/>
          <ac:spMkLst>
            <pc:docMk/>
            <pc:sldMk cId="2198708399" sldId="290"/>
            <ac:spMk id="65" creationId="{409AF1C1-4D9B-4155-BD70-6C0D82B7FCD5}"/>
          </ac:spMkLst>
        </pc:spChg>
        <pc:spChg chg="del">
          <ac:chgData name="왕 준수" userId="2da3bebcf6d157c6" providerId="LiveId" clId="{F47695D2-DCCD-4FA6-9E5B-95A751BD05C0}" dt="2021-07-05T06:02:28.360" v="541" actId="478"/>
          <ac:spMkLst>
            <pc:docMk/>
            <pc:sldMk cId="2198708399" sldId="290"/>
            <ac:spMk id="277" creationId="{00000000-0000-0000-0000-000000000000}"/>
          </ac:spMkLst>
        </pc:spChg>
        <pc:spChg chg="mod topLvl">
          <ac:chgData name="왕 준수" userId="2da3bebcf6d157c6" providerId="LiveId" clId="{F47695D2-DCCD-4FA6-9E5B-95A751BD05C0}" dt="2021-07-07T02:05:15.325" v="4714" actId="165"/>
          <ac:spMkLst>
            <pc:docMk/>
            <pc:sldMk cId="2198708399" sldId="290"/>
            <ac:spMk id="278" creationId="{00000000-0000-0000-0000-000000000000}"/>
          </ac:spMkLst>
        </pc:spChg>
        <pc:grpChg chg="del mod">
          <ac:chgData name="왕 준수" userId="2da3bebcf6d157c6" providerId="LiveId" clId="{F47695D2-DCCD-4FA6-9E5B-95A751BD05C0}" dt="2021-07-07T02:05:15.325" v="4714" actId="165"/>
          <ac:grpSpMkLst>
            <pc:docMk/>
            <pc:sldMk cId="2198708399" sldId="290"/>
            <ac:grpSpMk id="2" creationId="{4B4B29B5-9205-42D1-ACDA-12D069B30CCF}"/>
          </ac:grpSpMkLst>
        </pc:grpChg>
        <pc:grpChg chg="del">
          <ac:chgData name="왕 준수" userId="2da3bebcf6d157c6" providerId="LiveId" clId="{F47695D2-DCCD-4FA6-9E5B-95A751BD05C0}" dt="2021-07-05T06:02:19.239" v="531" actId="478"/>
          <ac:grpSpMkLst>
            <pc:docMk/>
            <pc:sldMk cId="2198708399" sldId="290"/>
            <ac:grpSpMk id="3" creationId="{6A533322-6B9D-4CA0-A379-22314F2A13F4}"/>
          </ac:grpSpMkLst>
        </pc:grpChg>
        <pc:grpChg chg="del">
          <ac:chgData name="왕 준수" userId="2da3bebcf6d157c6" providerId="LiveId" clId="{F47695D2-DCCD-4FA6-9E5B-95A751BD05C0}" dt="2021-07-05T06:02:19.607" v="532" actId="478"/>
          <ac:grpSpMkLst>
            <pc:docMk/>
            <pc:sldMk cId="2198708399" sldId="290"/>
            <ac:grpSpMk id="4" creationId="{6ACEA9EE-79D8-43E6-BBB1-304AF1F16B56}"/>
          </ac:grpSpMkLst>
        </pc:grpChg>
        <pc:grpChg chg="del">
          <ac:chgData name="왕 준수" userId="2da3bebcf6d157c6" providerId="LiveId" clId="{F47695D2-DCCD-4FA6-9E5B-95A751BD05C0}" dt="2021-07-05T06:02:20.318" v="533" actId="478"/>
          <ac:grpSpMkLst>
            <pc:docMk/>
            <pc:sldMk cId="2198708399" sldId="290"/>
            <ac:grpSpMk id="5" creationId="{0E066C67-E14F-49C8-B93F-E227E370CB67}"/>
          </ac:grpSpMkLst>
        </pc:grpChg>
        <pc:grpChg chg="mod topLvl">
          <ac:chgData name="왕 준수" userId="2da3bebcf6d157c6" providerId="LiveId" clId="{F47695D2-DCCD-4FA6-9E5B-95A751BD05C0}" dt="2021-07-07T02:05:15.325" v="4714" actId="165"/>
          <ac:grpSpMkLst>
            <pc:docMk/>
            <pc:sldMk cId="2198708399" sldId="290"/>
            <ac:grpSpMk id="27" creationId="{00000000-0000-0000-0000-000000000000}"/>
          </ac:grpSpMkLst>
        </pc:grpChg>
        <pc:grpChg chg="del">
          <ac:chgData name="왕 준수" userId="2da3bebcf6d157c6" providerId="LiveId" clId="{F47695D2-DCCD-4FA6-9E5B-95A751BD05C0}" dt="2021-07-05T06:02:21.430" v="535" actId="478"/>
          <ac:grpSpMkLst>
            <pc:docMk/>
            <pc:sldMk cId="2198708399" sldId="290"/>
            <ac:grpSpMk id="53" creationId="{D46D5970-CD24-4C4B-91C9-2434F83DBEEF}"/>
          </ac:grpSpMkLst>
        </pc:grpChg>
        <pc:grpChg chg="del">
          <ac:chgData name="왕 준수" userId="2da3bebcf6d157c6" providerId="LiveId" clId="{F47695D2-DCCD-4FA6-9E5B-95A751BD05C0}" dt="2021-07-05T06:02:21.911" v="536" actId="478"/>
          <ac:grpSpMkLst>
            <pc:docMk/>
            <pc:sldMk cId="2198708399" sldId="290"/>
            <ac:grpSpMk id="59" creationId="{27AB292B-47E6-420B-859D-C429C40C1EFA}"/>
          </ac:grpSpMkLst>
        </pc:grpChg>
        <pc:picChg chg="del">
          <ac:chgData name="왕 준수" userId="2da3bebcf6d157c6" providerId="LiveId" clId="{F47695D2-DCCD-4FA6-9E5B-95A751BD05C0}" dt="2021-07-05T06:02:20.863" v="534" actId="478"/>
          <ac:picMkLst>
            <pc:docMk/>
            <pc:sldMk cId="2198708399" sldId="290"/>
            <ac:picMk id="9" creationId="{836D769D-AFA3-4AF2-9938-E513C04749B1}"/>
          </ac:picMkLst>
        </pc:picChg>
        <pc:picChg chg="del">
          <ac:chgData name="왕 준수" userId="2da3bebcf6d157c6" providerId="LiveId" clId="{F47695D2-DCCD-4FA6-9E5B-95A751BD05C0}" dt="2021-07-05T06:02:22.631" v="537" actId="478"/>
          <ac:picMkLst>
            <pc:docMk/>
            <pc:sldMk cId="2198708399" sldId="290"/>
            <ac:picMk id="11" creationId="{DB24359C-52C0-426B-80CE-51088053AA5A}"/>
          </ac:picMkLst>
        </pc:picChg>
      </pc:sldChg>
      <pc:sldChg chg="addSp delSp modSp add del mod">
        <pc:chgData name="왕 준수" userId="2da3bebcf6d157c6" providerId="LiveId" clId="{F47695D2-DCCD-4FA6-9E5B-95A751BD05C0}" dt="2021-07-05T06:11:52.123" v="730" actId="47"/>
        <pc:sldMkLst>
          <pc:docMk/>
          <pc:sldMk cId="2780220958" sldId="291"/>
        </pc:sldMkLst>
        <pc:spChg chg="add mod">
          <ac:chgData name="왕 준수" userId="2da3bebcf6d157c6" providerId="LiveId" clId="{F47695D2-DCCD-4FA6-9E5B-95A751BD05C0}" dt="2021-07-05T06:11:01.567" v="710" actId="1036"/>
          <ac:spMkLst>
            <pc:docMk/>
            <pc:sldMk cId="2780220958" sldId="291"/>
            <ac:spMk id="9" creationId="{CE8F3A01-DA22-4D2D-A8D1-FEE0A6907F71}"/>
          </ac:spMkLst>
        </pc:spChg>
        <pc:spChg chg="add mod">
          <ac:chgData name="왕 준수" userId="2da3bebcf6d157c6" providerId="LiveId" clId="{F47695D2-DCCD-4FA6-9E5B-95A751BD05C0}" dt="2021-07-05T06:09:17.196" v="648"/>
          <ac:spMkLst>
            <pc:docMk/>
            <pc:sldMk cId="2780220958" sldId="291"/>
            <ac:spMk id="10" creationId="{B16C914D-0A31-46CA-9704-71E5EED63A56}"/>
          </ac:spMkLst>
        </pc:spChg>
        <pc:spChg chg="add mod">
          <ac:chgData name="왕 준수" userId="2da3bebcf6d157c6" providerId="LiveId" clId="{F47695D2-DCCD-4FA6-9E5B-95A751BD05C0}" dt="2021-07-05T06:11:28.170" v="727" actId="14100"/>
          <ac:spMkLst>
            <pc:docMk/>
            <pc:sldMk cId="2780220958" sldId="291"/>
            <ac:spMk id="11" creationId="{AB9D8FFA-FACB-4407-BA46-36B386ACBA70}"/>
          </ac:spMkLst>
        </pc:spChg>
        <pc:spChg chg="add mod">
          <ac:chgData name="왕 준수" userId="2da3bebcf6d157c6" providerId="LiveId" clId="{F47695D2-DCCD-4FA6-9E5B-95A751BD05C0}" dt="2021-07-05T06:11:28.170" v="727" actId="14100"/>
          <ac:spMkLst>
            <pc:docMk/>
            <pc:sldMk cId="2780220958" sldId="291"/>
            <ac:spMk id="12" creationId="{A4BB3A4F-ECAA-474D-B60E-9F08A02FB961}"/>
          </ac:spMkLst>
        </pc:spChg>
        <pc:spChg chg="add mod">
          <ac:chgData name="왕 준수" userId="2da3bebcf6d157c6" providerId="LiveId" clId="{F47695D2-DCCD-4FA6-9E5B-95A751BD05C0}" dt="2021-07-05T06:11:28.170" v="727" actId="14100"/>
          <ac:spMkLst>
            <pc:docMk/>
            <pc:sldMk cId="2780220958" sldId="291"/>
            <ac:spMk id="13" creationId="{7E4F4B41-8AA7-49CD-9879-2E7230FFCEB9}"/>
          </ac:spMkLst>
        </pc:spChg>
        <pc:spChg chg="add mod">
          <ac:chgData name="왕 준수" userId="2da3bebcf6d157c6" providerId="LiveId" clId="{F47695D2-DCCD-4FA6-9E5B-95A751BD05C0}" dt="2021-07-05T06:11:28.170" v="727" actId="14100"/>
          <ac:spMkLst>
            <pc:docMk/>
            <pc:sldMk cId="2780220958" sldId="291"/>
            <ac:spMk id="14" creationId="{F7A2D4A7-0BA0-4C95-B20A-1AF9083EA047}"/>
          </ac:spMkLst>
        </pc:spChg>
        <pc:spChg chg="mod">
          <ac:chgData name="왕 준수" userId="2da3bebcf6d157c6" providerId="LiveId" clId="{F47695D2-DCCD-4FA6-9E5B-95A751BD05C0}" dt="2021-07-05T06:11:14.334" v="725" actId="1036"/>
          <ac:spMkLst>
            <pc:docMk/>
            <pc:sldMk cId="2780220958" sldId="291"/>
            <ac:spMk id="17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1:12.727" v="722" actId="1035"/>
          <ac:spMkLst>
            <pc:docMk/>
            <pc:sldMk cId="2780220958" sldId="291"/>
            <ac:spMk id="64" creationId="{2FEF87A8-4942-4C53-85D3-9C11540C6ABB}"/>
          </ac:spMkLst>
        </pc:spChg>
        <pc:grpChg chg="del mod">
          <ac:chgData name="왕 준수" userId="2da3bebcf6d157c6" providerId="LiveId" clId="{F47695D2-DCCD-4FA6-9E5B-95A751BD05C0}" dt="2021-07-05T06:09:51.215" v="651" actId="478"/>
          <ac:grpSpMkLst>
            <pc:docMk/>
            <pc:sldMk cId="2780220958" sldId="291"/>
            <ac:grpSpMk id="2" creationId="{4B4B29B5-9205-42D1-ACDA-12D069B30CCF}"/>
          </ac:grpSpMkLst>
        </pc:grpChg>
      </pc:sldChg>
      <pc:sldChg chg="addSp delSp modSp add mod modTransition">
        <pc:chgData name="왕 준수" userId="2da3bebcf6d157c6" providerId="LiveId" clId="{F47695D2-DCCD-4FA6-9E5B-95A751BD05C0}" dt="2021-07-07T02:08:38.943" v="4860"/>
        <pc:sldMkLst>
          <pc:docMk/>
          <pc:sldMk cId="4150530910" sldId="292"/>
        </pc:sldMkLst>
        <pc:spChg chg="add del mod">
          <ac:chgData name="왕 준수" userId="2da3bebcf6d157c6" providerId="LiveId" clId="{F47695D2-DCCD-4FA6-9E5B-95A751BD05C0}" dt="2021-07-06T06:30:09.334" v="4073"/>
          <ac:spMkLst>
            <pc:docMk/>
            <pc:sldMk cId="4150530910" sldId="292"/>
            <ac:spMk id="9" creationId="{2156D504-963C-46A8-8ACB-DFE6AF307E4B}"/>
          </ac:spMkLst>
        </pc:spChg>
        <pc:spChg chg="add del mod topLvl">
          <ac:chgData name="왕 준수" userId="2da3bebcf6d157c6" providerId="LiveId" clId="{F47695D2-DCCD-4FA6-9E5B-95A751BD05C0}" dt="2021-07-06T02:43:04.567" v="3048" actId="478"/>
          <ac:spMkLst>
            <pc:docMk/>
            <pc:sldMk cId="4150530910" sldId="292"/>
            <ac:spMk id="13" creationId="{76F77609-929C-44D0-A1A6-F799FCCFF6A1}"/>
          </ac:spMkLst>
        </pc:spChg>
        <pc:spChg chg="mod">
          <ac:chgData name="왕 준수" userId="2da3bebcf6d157c6" providerId="LiveId" clId="{F47695D2-DCCD-4FA6-9E5B-95A751BD05C0}" dt="2021-07-06T06:30:08.536" v="4072"/>
          <ac:spMkLst>
            <pc:docMk/>
            <pc:sldMk cId="4150530910" sldId="292"/>
            <ac:spMk id="13" creationId="{C0542FCC-1556-45E8-B372-C5929A69A3B4}"/>
          </ac:spMkLst>
        </pc:spChg>
        <pc:spChg chg="del mod">
          <ac:chgData name="왕 준수" userId="2da3bebcf6d157c6" providerId="LiveId" clId="{F47695D2-DCCD-4FA6-9E5B-95A751BD05C0}" dt="2021-07-06T02:43:02.973" v="3047" actId="478"/>
          <ac:spMkLst>
            <pc:docMk/>
            <pc:sldMk cId="4150530910" sldId="292"/>
            <ac:spMk id="14" creationId="{85C4539F-FCFD-41C2-B75D-2AC38A101153}"/>
          </ac:spMkLst>
        </pc:spChg>
        <pc:spChg chg="mod">
          <ac:chgData name="왕 준수" userId="2da3bebcf6d157c6" providerId="LiveId" clId="{F47695D2-DCCD-4FA6-9E5B-95A751BD05C0}" dt="2021-07-06T06:30:08.536" v="4072"/>
          <ac:spMkLst>
            <pc:docMk/>
            <pc:sldMk cId="4150530910" sldId="292"/>
            <ac:spMk id="14" creationId="{B9781823-E3FB-47AB-B224-728D0E67E66F}"/>
          </ac:spMkLst>
        </pc:spChg>
        <pc:spChg chg="add del mod">
          <ac:chgData name="왕 준수" userId="2da3bebcf6d157c6" providerId="LiveId" clId="{F47695D2-DCCD-4FA6-9E5B-95A751BD05C0}" dt="2021-07-06T02:42:58.838" v="3046" actId="478"/>
          <ac:spMkLst>
            <pc:docMk/>
            <pc:sldMk cId="4150530910" sldId="292"/>
            <ac:spMk id="15" creationId="{5B6006DF-731C-45D5-9227-35CCEA96F3C3}"/>
          </ac:spMkLst>
        </pc:spChg>
        <pc:spChg chg="mod">
          <ac:chgData name="왕 준수" userId="2da3bebcf6d157c6" providerId="LiveId" clId="{F47695D2-DCCD-4FA6-9E5B-95A751BD05C0}" dt="2021-07-06T06:30:08.536" v="4072"/>
          <ac:spMkLst>
            <pc:docMk/>
            <pc:sldMk cId="4150530910" sldId="292"/>
            <ac:spMk id="15" creationId="{957DD030-7CDD-4A62-B6A5-2ECFD152D101}"/>
          </ac:spMkLst>
        </pc:spChg>
        <pc:spChg chg="mod">
          <ac:chgData name="왕 준수" userId="2da3bebcf6d157c6" providerId="LiveId" clId="{F47695D2-DCCD-4FA6-9E5B-95A751BD05C0}" dt="2021-07-05T06:10:06.835" v="653"/>
          <ac:spMkLst>
            <pc:docMk/>
            <pc:sldMk cId="4150530910" sldId="292"/>
            <ac:spMk id="16" creationId="{2C15E3FE-6109-4F40-94FC-9FA69C48E6C0}"/>
          </ac:spMkLst>
        </pc:spChg>
        <pc:spChg chg="del mod">
          <ac:chgData name="왕 준수" userId="2da3bebcf6d157c6" providerId="LiveId" clId="{F47695D2-DCCD-4FA6-9E5B-95A751BD05C0}" dt="2021-07-06T01:13:05.182" v="2077" actId="478"/>
          <ac:spMkLst>
            <pc:docMk/>
            <pc:sldMk cId="4150530910" sldId="292"/>
            <ac:spMk id="17" creationId="{00000000-0000-0000-0000-000000000000}"/>
          </ac:spMkLst>
        </pc:spChg>
        <pc:spChg chg="add mod">
          <ac:chgData name="왕 준수" userId="2da3bebcf6d157c6" providerId="LiveId" clId="{F47695D2-DCCD-4FA6-9E5B-95A751BD05C0}" dt="2021-07-06T06:30:12.767" v="4075"/>
          <ac:spMkLst>
            <pc:docMk/>
            <pc:sldMk cId="4150530910" sldId="292"/>
            <ac:spMk id="17" creationId="{3E929768-281D-4A1E-8B33-6DED23F27B60}"/>
          </ac:spMkLst>
        </pc:spChg>
        <pc:spChg chg="mod">
          <ac:chgData name="왕 준수" userId="2da3bebcf6d157c6" providerId="LiveId" clId="{F47695D2-DCCD-4FA6-9E5B-95A751BD05C0}" dt="2021-07-06T06:29:37.476" v="4069" actId="1037"/>
          <ac:spMkLst>
            <pc:docMk/>
            <pc:sldMk cId="4150530910" sldId="292"/>
            <ac:spMk id="18" creationId="{7E8BF66D-0ABC-46FE-B1F0-1081A3D66BC5}"/>
          </ac:spMkLst>
        </pc:spChg>
        <pc:spChg chg="add del mod">
          <ac:chgData name="왕 준수" userId="2da3bebcf6d157c6" providerId="LiveId" clId="{F47695D2-DCCD-4FA6-9E5B-95A751BD05C0}" dt="2021-07-06T06:30:11.156" v="4074" actId="478"/>
          <ac:spMkLst>
            <pc:docMk/>
            <pc:sldMk cId="4150530910" sldId="292"/>
            <ac:spMk id="19" creationId="{772A10D1-76AE-4ACD-B3B9-D49161A1B2FF}"/>
          </ac:spMkLst>
        </pc:spChg>
        <pc:spChg chg="add mod">
          <ac:chgData name="왕 준수" userId="2da3bebcf6d157c6" providerId="LiveId" clId="{F47695D2-DCCD-4FA6-9E5B-95A751BD05C0}" dt="2021-07-06T01:13:12.467" v="2103"/>
          <ac:spMkLst>
            <pc:docMk/>
            <pc:sldMk cId="4150530910" sldId="292"/>
            <ac:spMk id="20" creationId="{9F57E842-A102-461D-BCD0-B3766B7DE134}"/>
          </ac:spMkLst>
        </pc:spChg>
        <pc:spChg chg="add mod">
          <ac:chgData name="왕 준수" userId="2da3bebcf6d157c6" providerId="LiveId" clId="{F47695D2-DCCD-4FA6-9E5B-95A751BD05C0}" dt="2021-07-06T01:13:05.921" v="2078"/>
          <ac:spMkLst>
            <pc:docMk/>
            <pc:sldMk cId="4150530910" sldId="292"/>
            <ac:spMk id="21" creationId="{D4D6CF77-7004-4D35-99B7-569AAF6C52EE}"/>
          </ac:spMkLst>
        </pc:spChg>
        <pc:spChg chg="del mod topLvl">
          <ac:chgData name="왕 준수" userId="2da3bebcf6d157c6" providerId="LiveId" clId="{F47695D2-DCCD-4FA6-9E5B-95A751BD05C0}" dt="2021-07-06T06:30:18.151" v="4076" actId="478"/>
          <ac:spMkLst>
            <pc:docMk/>
            <pc:sldMk cId="4150530910" sldId="292"/>
            <ac:spMk id="24" creationId="{5B7A139F-CCF5-48C1-86B0-76F730FBE232}"/>
          </ac:spMkLst>
        </pc:spChg>
        <pc:spChg chg="mod">
          <ac:chgData name="왕 준수" userId="2da3bebcf6d157c6" providerId="LiveId" clId="{F47695D2-DCCD-4FA6-9E5B-95A751BD05C0}" dt="2021-07-06T06:30:12.767" v="4075"/>
          <ac:spMkLst>
            <pc:docMk/>
            <pc:sldMk cId="4150530910" sldId="292"/>
            <ac:spMk id="25" creationId="{5DA5BF82-1673-427C-9923-EDF259C79B6B}"/>
          </ac:spMkLst>
        </pc:spChg>
        <pc:spChg chg="mod">
          <ac:chgData name="왕 준수" userId="2da3bebcf6d157c6" providerId="LiveId" clId="{F47695D2-DCCD-4FA6-9E5B-95A751BD05C0}" dt="2021-07-06T06:30:12.767" v="4075"/>
          <ac:spMkLst>
            <pc:docMk/>
            <pc:sldMk cId="4150530910" sldId="292"/>
            <ac:spMk id="26" creationId="{6B44BB1E-8BA7-4CDA-91A1-F880E26CE2E4}"/>
          </ac:spMkLst>
        </pc:spChg>
        <pc:spChg chg="del mod">
          <ac:chgData name="왕 준수" userId="2da3bebcf6d157c6" providerId="LiveId" clId="{F47695D2-DCCD-4FA6-9E5B-95A751BD05C0}" dt="2021-07-06T01:13:05.182" v="2077" actId="478"/>
          <ac:spMkLst>
            <pc:docMk/>
            <pc:sldMk cId="4150530910" sldId="292"/>
            <ac:spMk id="49" creationId="{948394A9-A129-49E6-AC62-462F8264807F}"/>
          </ac:spMkLst>
        </pc:spChg>
        <pc:spChg chg="del mod">
          <ac:chgData name="왕 준수" userId="2da3bebcf6d157c6" providerId="LiveId" clId="{F47695D2-DCCD-4FA6-9E5B-95A751BD05C0}" dt="2021-07-06T01:12:48.039" v="2073" actId="478"/>
          <ac:spMkLst>
            <pc:docMk/>
            <pc:sldMk cId="4150530910" sldId="292"/>
            <ac:spMk id="64" creationId="{2FEF87A8-4942-4C53-85D3-9C11540C6ABB}"/>
          </ac:spMkLst>
        </pc:spChg>
        <pc:grpChg chg="del">
          <ac:chgData name="왕 준수" userId="2da3bebcf6d157c6" providerId="LiveId" clId="{F47695D2-DCCD-4FA6-9E5B-95A751BD05C0}" dt="2021-07-05T06:10:08.191" v="654" actId="478"/>
          <ac:grpSpMkLst>
            <pc:docMk/>
            <pc:sldMk cId="4150530910" sldId="292"/>
            <ac:grpSpMk id="2" creationId="{4B4B29B5-9205-42D1-ACDA-12D069B30CCF}"/>
          </ac:grpSpMkLst>
        </pc:grpChg>
        <pc:grpChg chg="add del mod">
          <ac:chgData name="왕 준수" userId="2da3bebcf6d157c6" providerId="LiveId" clId="{F47695D2-DCCD-4FA6-9E5B-95A751BD05C0}" dt="2021-07-06T02:43:04.567" v="3048" actId="478"/>
          <ac:grpSpMkLst>
            <pc:docMk/>
            <pc:sldMk cId="4150530910" sldId="292"/>
            <ac:grpSpMk id="10" creationId="{3EE3B2C9-1B4C-4E25-B28A-13CDF714ED6D}"/>
          </ac:grpSpMkLst>
        </pc:grpChg>
        <pc:grpChg chg="add del mod">
          <ac:chgData name="왕 준수" userId="2da3bebcf6d157c6" providerId="LiveId" clId="{F47695D2-DCCD-4FA6-9E5B-95A751BD05C0}" dt="2021-07-06T06:30:09.334" v="4073"/>
          <ac:grpSpMkLst>
            <pc:docMk/>
            <pc:sldMk cId="4150530910" sldId="292"/>
            <ac:grpSpMk id="10" creationId="{719B79D3-9696-4C8E-B646-D1A35228334F}"/>
          </ac:grpSpMkLst>
        </pc:grpChg>
        <pc:grpChg chg="del mod topLvl">
          <ac:chgData name="왕 준수" userId="2da3bebcf6d157c6" providerId="LiveId" clId="{F47695D2-DCCD-4FA6-9E5B-95A751BD05C0}" dt="2021-07-06T06:30:11.156" v="4074" actId="478"/>
          <ac:grpSpMkLst>
            <pc:docMk/>
            <pc:sldMk cId="4150530910" sldId="292"/>
            <ac:grpSpMk id="11" creationId="{C0CE22C2-BC73-4CBF-A5F5-DBB33BA62478}"/>
          </ac:grpSpMkLst>
        </pc:grpChg>
        <pc:grpChg chg="add del mod">
          <ac:chgData name="왕 준수" userId="2da3bebcf6d157c6" providerId="LiveId" clId="{F47695D2-DCCD-4FA6-9E5B-95A751BD05C0}" dt="2021-07-06T02:43:02.973" v="3047" actId="478"/>
          <ac:grpSpMkLst>
            <pc:docMk/>
            <pc:sldMk cId="4150530910" sldId="292"/>
            <ac:grpSpMk id="12" creationId="{F072217A-8F9B-4477-9E37-D42081BAF892}"/>
          </ac:grpSpMkLst>
        </pc:grpChg>
        <pc:grpChg chg="mod">
          <ac:chgData name="왕 준수" userId="2da3bebcf6d157c6" providerId="LiveId" clId="{F47695D2-DCCD-4FA6-9E5B-95A751BD05C0}" dt="2021-07-06T06:30:08.536" v="4072"/>
          <ac:grpSpMkLst>
            <pc:docMk/>
            <pc:sldMk cId="4150530910" sldId="292"/>
            <ac:grpSpMk id="12" creationId="{F1510287-D299-48D8-8502-49C0EE3E54BF}"/>
          </ac:grpSpMkLst>
        </pc:grpChg>
        <pc:grpChg chg="add del mod">
          <ac:chgData name="왕 준수" userId="2da3bebcf6d157c6" providerId="LiveId" clId="{F47695D2-DCCD-4FA6-9E5B-95A751BD05C0}" dt="2021-07-06T06:30:18.151" v="4076" actId="478"/>
          <ac:grpSpMkLst>
            <pc:docMk/>
            <pc:sldMk cId="4150530910" sldId="292"/>
            <ac:grpSpMk id="22" creationId="{37FCD3B3-9EDC-4CC0-A40B-928C9D17D7BD}"/>
          </ac:grpSpMkLst>
        </pc:grpChg>
        <pc:grpChg chg="mod topLvl">
          <ac:chgData name="왕 준수" userId="2da3bebcf6d157c6" providerId="LiveId" clId="{F47695D2-DCCD-4FA6-9E5B-95A751BD05C0}" dt="2021-07-06T06:30:18.151" v="4076" actId="478"/>
          <ac:grpSpMkLst>
            <pc:docMk/>
            <pc:sldMk cId="4150530910" sldId="292"/>
            <ac:grpSpMk id="23" creationId="{3687B2F3-C22C-451C-B920-812BD1937DFA}"/>
          </ac:grpSpMkLst>
        </pc:grpChg>
        <pc:picChg chg="add del mod">
          <ac:chgData name="왕 준수" userId="2da3bebcf6d157c6" providerId="LiveId" clId="{F47695D2-DCCD-4FA6-9E5B-95A751BD05C0}" dt="2021-07-06T02:43:51.437" v="3058" actId="478"/>
          <ac:picMkLst>
            <pc:docMk/>
            <pc:sldMk cId="4150530910" sldId="292"/>
            <ac:picMk id="3" creationId="{E10AF30F-ABAA-4671-B641-A4E068DD9BC6}"/>
          </ac:picMkLst>
        </pc:picChg>
        <pc:picChg chg="add mod ord">
          <ac:chgData name="왕 준수" userId="2da3bebcf6d157c6" providerId="LiveId" clId="{F47695D2-DCCD-4FA6-9E5B-95A751BD05C0}" dt="2021-07-06T06:30:37.716" v="4084" actId="1076"/>
          <ac:picMkLst>
            <pc:docMk/>
            <pc:sldMk cId="4150530910" sldId="292"/>
            <ac:picMk id="5" creationId="{0EAAEC7C-8D5B-46EE-BC91-596FC3036594}"/>
          </ac:picMkLst>
        </pc:picChg>
      </pc:sldChg>
      <pc:sldChg chg="addSp delSp modSp add mod modTransition setBg">
        <pc:chgData name="왕 준수" userId="2da3bebcf6d157c6" providerId="LiveId" clId="{F47695D2-DCCD-4FA6-9E5B-95A751BD05C0}" dt="2021-07-07T02:23:51.128" v="5024"/>
        <pc:sldMkLst>
          <pc:docMk/>
          <pc:sldMk cId="2613251613" sldId="293"/>
        </pc:sldMkLst>
        <pc:spChg chg="mod">
          <ac:chgData name="왕 준수" userId="2da3bebcf6d157c6" providerId="LiveId" clId="{F47695D2-DCCD-4FA6-9E5B-95A751BD05C0}" dt="2021-07-05T06:12:04.623" v="749" actId="1035"/>
          <ac:spMkLst>
            <pc:docMk/>
            <pc:sldMk cId="2613251613" sldId="293"/>
            <ac:spMk id="4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1:59.534" v="731" actId="14100"/>
          <ac:spMkLst>
            <pc:docMk/>
            <pc:sldMk cId="2613251613" sldId="293"/>
            <ac:spMk id="5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2:13.151" v="768" actId="1035"/>
          <ac:spMkLst>
            <pc:docMk/>
            <pc:sldMk cId="2613251613" sldId="293"/>
            <ac:spMk id="7" creationId="{00000000-0000-0000-0000-000000000000}"/>
          </ac:spMkLst>
        </pc:spChg>
        <pc:spChg chg="mod">
          <ac:chgData name="왕 준수" userId="2da3bebcf6d157c6" providerId="LiveId" clId="{F47695D2-DCCD-4FA6-9E5B-95A751BD05C0}" dt="2021-07-07T02:03:31.880" v="4645" actId="14100"/>
          <ac:spMkLst>
            <pc:docMk/>
            <pc:sldMk cId="2613251613" sldId="293"/>
            <ac:spMk id="12" creationId="{F3CD1E3D-530A-4CCB-8588-26F5AFC4E854}"/>
          </ac:spMkLst>
        </pc:spChg>
        <pc:spChg chg="mod">
          <ac:chgData name="왕 준수" userId="2da3bebcf6d157c6" providerId="LiveId" clId="{F47695D2-DCCD-4FA6-9E5B-95A751BD05C0}" dt="2021-07-07T02:03:38.426" v="4647" actId="14100"/>
          <ac:spMkLst>
            <pc:docMk/>
            <pc:sldMk cId="2613251613" sldId="293"/>
            <ac:spMk id="13" creationId="{15B98DD7-6BD7-4850-8063-41AD837F91FC}"/>
          </ac:spMkLst>
        </pc:spChg>
        <pc:spChg chg="mod">
          <ac:chgData name="왕 준수" userId="2da3bebcf6d157c6" providerId="LiveId" clId="{F47695D2-DCCD-4FA6-9E5B-95A751BD05C0}" dt="2021-07-07T02:03:46.193" v="4649" actId="14100"/>
          <ac:spMkLst>
            <pc:docMk/>
            <pc:sldMk cId="2613251613" sldId="293"/>
            <ac:spMk id="14" creationId="{3C0AF3B5-D41D-433A-9F12-68D29002C5D9}"/>
          </ac:spMkLst>
        </pc:spChg>
        <pc:spChg chg="mod">
          <ac:chgData name="왕 준수" userId="2da3bebcf6d157c6" providerId="LiveId" clId="{F47695D2-DCCD-4FA6-9E5B-95A751BD05C0}" dt="2021-07-07T02:04:04.904" v="4655" actId="1076"/>
          <ac:spMkLst>
            <pc:docMk/>
            <pc:sldMk cId="2613251613" sldId="293"/>
            <ac:spMk id="15" creationId="{21C569F9-17AE-4DB3-82B8-DC302F0CA62C}"/>
          </ac:spMkLst>
        </pc:spChg>
        <pc:spChg chg="add mod">
          <ac:chgData name="왕 준수" userId="2da3bebcf6d157c6" providerId="LiveId" clId="{F47695D2-DCCD-4FA6-9E5B-95A751BD05C0}" dt="2021-07-07T02:02:13.480" v="4615" actId="14100"/>
          <ac:spMkLst>
            <pc:docMk/>
            <pc:sldMk cId="2613251613" sldId="293"/>
            <ac:spMk id="16" creationId="{C1D7692B-4931-4710-AA55-1DAB33B27E2E}"/>
          </ac:spMkLst>
        </pc:spChg>
        <pc:spChg chg="add del mod">
          <ac:chgData name="왕 준수" userId="2da3bebcf6d157c6" providerId="LiveId" clId="{F47695D2-DCCD-4FA6-9E5B-95A751BD05C0}" dt="2021-07-07T02:02:36.313" v="4623" actId="478"/>
          <ac:spMkLst>
            <pc:docMk/>
            <pc:sldMk cId="2613251613" sldId="293"/>
            <ac:spMk id="17" creationId="{B2EC0DC5-64A0-40BA-9DA8-E95EC01EAFB1}"/>
          </ac:spMkLst>
        </pc:spChg>
        <pc:spChg chg="add del mod">
          <ac:chgData name="왕 준수" userId="2da3bebcf6d157c6" providerId="LiveId" clId="{F47695D2-DCCD-4FA6-9E5B-95A751BD05C0}" dt="2021-07-07T02:02:18.057" v="4618" actId="478"/>
          <ac:spMkLst>
            <pc:docMk/>
            <pc:sldMk cId="2613251613" sldId="293"/>
            <ac:spMk id="18" creationId="{F58200E4-5EB1-4BA3-BDA4-9DFEE838579C}"/>
          </ac:spMkLst>
        </pc:spChg>
        <pc:spChg chg="add del mod">
          <ac:chgData name="왕 준수" userId="2da3bebcf6d157c6" providerId="LiveId" clId="{F47695D2-DCCD-4FA6-9E5B-95A751BD05C0}" dt="2021-07-07T02:02:43.393" v="4626" actId="478"/>
          <ac:spMkLst>
            <pc:docMk/>
            <pc:sldMk cId="2613251613" sldId="293"/>
            <ac:spMk id="19" creationId="{961CE17D-5350-4BDF-AE84-8ACF2FEB3654}"/>
          </ac:spMkLst>
        </pc:spChg>
        <pc:spChg chg="add del mod">
          <ac:chgData name="왕 준수" userId="2da3bebcf6d157c6" providerId="LiveId" clId="{F47695D2-DCCD-4FA6-9E5B-95A751BD05C0}" dt="2021-07-07T02:02:22.521" v="4621" actId="478"/>
          <ac:spMkLst>
            <pc:docMk/>
            <pc:sldMk cId="2613251613" sldId="293"/>
            <ac:spMk id="20" creationId="{9DB0037B-2CBC-4578-9E72-86BF3C6D274C}"/>
          </ac:spMkLst>
        </pc:spChg>
        <pc:spChg chg="add mod">
          <ac:chgData name="왕 준수" userId="2da3bebcf6d157c6" providerId="LiveId" clId="{F47695D2-DCCD-4FA6-9E5B-95A751BD05C0}" dt="2021-07-07T02:04:50.137" v="4713" actId="20577"/>
          <ac:spMkLst>
            <pc:docMk/>
            <pc:sldMk cId="2613251613" sldId="293"/>
            <ac:spMk id="21" creationId="{D05FA82D-9AA0-4B0F-B269-5A711FDD844D}"/>
          </ac:spMkLst>
        </pc:spChg>
        <pc:spChg chg="add mod">
          <ac:chgData name="왕 준수" userId="2da3bebcf6d157c6" providerId="LiveId" clId="{F47695D2-DCCD-4FA6-9E5B-95A751BD05C0}" dt="2021-07-07T02:02:20.743" v="4619" actId="1076"/>
          <ac:spMkLst>
            <pc:docMk/>
            <pc:sldMk cId="2613251613" sldId="293"/>
            <ac:spMk id="22" creationId="{42A0DB5B-5511-4360-94A6-359551EE55B3}"/>
          </ac:spMkLst>
        </pc:spChg>
        <pc:spChg chg="add mod">
          <ac:chgData name="왕 준수" userId="2da3bebcf6d157c6" providerId="LiveId" clId="{F47695D2-DCCD-4FA6-9E5B-95A751BD05C0}" dt="2021-07-07T02:02:34.074" v="4622" actId="1076"/>
          <ac:spMkLst>
            <pc:docMk/>
            <pc:sldMk cId="2613251613" sldId="293"/>
            <ac:spMk id="23" creationId="{C985A997-F330-47D0-AC4D-CA5634A4235E}"/>
          </ac:spMkLst>
        </pc:spChg>
        <pc:spChg chg="add mod">
          <ac:chgData name="왕 준수" userId="2da3bebcf6d157c6" providerId="LiveId" clId="{F47695D2-DCCD-4FA6-9E5B-95A751BD05C0}" dt="2021-07-07T02:02:49.352" v="4629" actId="1076"/>
          <ac:spMkLst>
            <pc:docMk/>
            <pc:sldMk cId="2613251613" sldId="293"/>
            <ac:spMk id="24" creationId="{E8D00EC5-C22E-44E6-98A1-74762B0DD2ED}"/>
          </ac:spMkLst>
        </pc:spChg>
        <pc:spChg chg="add mod">
          <ac:chgData name="왕 준수" userId="2da3bebcf6d157c6" providerId="LiveId" clId="{F47695D2-DCCD-4FA6-9E5B-95A751BD05C0}" dt="2021-07-07T02:02:58.048" v="4632" actId="1076"/>
          <ac:spMkLst>
            <pc:docMk/>
            <pc:sldMk cId="2613251613" sldId="293"/>
            <ac:spMk id="25" creationId="{79CF1DAA-7128-4F31-A6A4-A15DA5B928EB}"/>
          </ac:spMkLst>
        </pc:spChg>
        <pc:spChg chg="mod">
          <ac:chgData name="왕 준수" userId="2da3bebcf6d157c6" providerId="LiveId" clId="{F47695D2-DCCD-4FA6-9E5B-95A751BD05C0}" dt="2021-07-07T02:09:00.712" v="4865" actId="1035"/>
          <ac:spMkLst>
            <pc:docMk/>
            <pc:sldMk cId="2613251613" sldId="293"/>
            <ac:spMk id="27" creationId="{AE1E227C-5BAD-4378-B51C-1713E1DB5C70}"/>
          </ac:spMkLst>
        </pc:spChg>
        <pc:spChg chg="mod">
          <ac:chgData name="왕 준수" userId="2da3bebcf6d157c6" providerId="LiveId" clId="{F47695D2-DCCD-4FA6-9E5B-95A751BD05C0}" dt="2021-07-07T02:07:39.241" v="4847" actId="1036"/>
          <ac:spMkLst>
            <pc:docMk/>
            <pc:sldMk cId="2613251613" sldId="293"/>
            <ac:spMk id="28" creationId="{E269B549-4F16-4902-8CE4-F90CF1EA7411}"/>
          </ac:spMkLst>
        </pc:spChg>
        <pc:spChg chg="add mod">
          <ac:chgData name="왕 준수" userId="2da3bebcf6d157c6" providerId="LiveId" clId="{F47695D2-DCCD-4FA6-9E5B-95A751BD05C0}" dt="2021-07-07T02:09:08.184" v="4874" actId="1037"/>
          <ac:spMkLst>
            <pc:docMk/>
            <pc:sldMk cId="2613251613" sldId="293"/>
            <ac:spMk id="29" creationId="{4813422F-01C0-46B0-9415-BDD0AF4397AA}"/>
          </ac:spMkLst>
        </pc:spChg>
        <pc:spChg chg="del mod">
          <ac:chgData name="왕 준수" userId="2da3bebcf6d157c6" providerId="LiveId" clId="{F47695D2-DCCD-4FA6-9E5B-95A751BD05C0}" dt="2021-07-07T01:58:46.265" v="4465" actId="478"/>
          <ac:spMkLst>
            <pc:docMk/>
            <pc:sldMk cId="2613251613" sldId="293"/>
            <ac:spMk id="455" creationId="{00000000-0000-0000-0000-000000000000}"/>
          </ac:spMkLst>
        </pc:spChg>
        <pc:grpChg chg="add mod">
          <ac:chgData name="왕 준수" userId="2da3bebcf6d157c6" providerId="LiveId" clId="{F47695D2-DCCD-4FA6-9E5B-95A751BD05C0}" dt="2021-07-07T02:08:57.575" v="4863" actId="1035"/>
          <ac:grpSpMkLst>
            <pc:docMk/>
            <pc:sldMk cId="2613251613" sldId="293"/>
            <ac:grpSpMk id="26" creationId="{53A2C798-09D0-4031-B0DD-E0A697DDCCC5}"/>
          </ac:grpSpMkLst>
        </pc:grpChg>
      </pc:sldChg>
      <pc:sldChg chg="addSp delSp modSp add mod modTransition">
        <pc:chgData name="왕 준수" userId="2da3bebcf6d157c6" providerId="LiveId" clId="{F47695D2-DCCD-4FA6-9E5B-95A751BD05C0}" dt="2021-07-07T02:15:44.432" v="4948" actId="1036"/>
        <pc:sldMkLst>
          <pc:docMk/>
          <pc:sldMk cId="2735980948" sldId="294"/>
        </pc:sldMkLst>
        <pc:spChg chg="add del mod">
          <ac:chgData name="왕 준수" userId="2da3bebcf6d157c6" providerId="LiveId" clId="{F47695D2-DCCD-4FA6-9E5B-95A751BD05C0}" dt="2021-07-06T06:31:05.453" v="4086"/>
          <ac:spMkLst>
            <pc:docMk/>
            <pc:sldMk cId="2735980948" sldId="294"/>
            <ac:spMk id="12" creationId="{F159AB7A-A5CD-4062-9247-251D8FFCB9E0}"/>
          </ac:spMkLst>
        </pc:spChg>
        <pc:spChg chg="mod">
          <ac:chgData name="왕 준수" userId="2da3bebcf6d157c6" providerId="LiveId" clId="{F47695D2-DCCD-4FA6-9E5B-95A751BD05C0}" dt="2021-07-06T06:31:04.568" v="4085"/>
          <ac:spMkLst>
            <pc:docMk/>
            <pc:sldMk cId="2735980948" sldId="294"/>
            <ac:spMk id="14" creationId="{A3584BED-729A-4B7E-9705-4E369DE8CEF8}"/>
          </ac:spMkLst>
        </pc:spChg>
        <pc:spChg chg="mod">
          <ac:chgData name="왕 준수" userId="2da3bebcf6d157c6" providerId="LiveId" clId="{F47695D2-DCCD-4FA6-9E5B-95A751BD05C0}" dt="2021-07-06T06:31:04.568" v="4085"/>
          <ac:spMkLst>
            <pc:docMk/>
            <pc:sldMk cId="2735980948" sldId="294"/>
            <ac:spMk id="15" creationId="{1C79B0F4-2A10-496A-83C9-1FDD090636E4}"/>
          </ac:spMkLst>
        </pc:spChg>
        <pc:spChg chg="del mod">
          <ac:chgData name="왕 준수" userId="2da3bebcf6d157c6" providerId="LiveId" clId="{F47695D2-DCCD-4FA6-9E5B-95A751BD05C0}" dt="2021-07-06T01:13:31.762" v="2108" actId="478"/>
          <ac:spMkLst>
            <pc:docMk/>
            <pc:sldMk cId="2735980948" sldId="294"/>
            <ac:spMk id="17" creationId="{00000000-0000-0000-0000-000000000000}"/>
          </ac:spMkLst>
        </pc:spChg>
        <pc:spChg chg="add mod">
          <ac:chgData name="왕 준수" userId="2da3bebcf6d157c6" providerId="LiveId" clId="{F47695D2-DCCD-4FA6-9E5B-95A751BD05C0}" dt="2021-07-06T06:31:23.578" v="4180"/>
          <ac:spMkLst>
            <pc:docMk/>
            <pc:sldMk cId="2735980948" sldId="294"/>
            <ac:spMk id="17" creationId="{8884B174-FCF9-44A2-9C99-4194FD5B7E56}"/>
          </ac:spMkLst>
        </pc:spChg>
        <pc:spChg chg="add del mod">
          <ac:chgData name="왕 준수" userId="2da3bebcf6d157c6" providerId="LiveId" clId="{F47695D2-DCCD-4FA6-9E5B-95A751BD05C0}" dt="2021-07-06T06:31:49.581" v="4188" actId="478"/>
          <ac:spMkLst>
            <pc:docMk/>
            <pc:sldMk cId="2735980948" sldId="294"/>
            <ac:spMk id="18" creationId="{2AB0386D-2779-4CB5-B231-22C341C39262}"/>
          </ac:spMkLst>
        </pc:spChg>
        <pc:spChg chg="mod">
          <ac:chgData name="왕 준수" userId="2da3bebcf6d157c6" providerId="LiveId" clId="{F47695D2-DCCD-4FA6-9E5B-95A751BD05C0}" dt="2021-07-06T06:31:23.578" v="4180"/>
          <ac:spMkLst>
            <pc:docMk/>
            <pc:sldMk cId="2735980948" sldId="294"/>
            <ac:spMk id="21" creationId="{86201B67-98BE-477F-B249-B8C62FC57CDB}"/>
          </ac:spMkLst>
        </pc:spChg>
        <pc:spChg chg="del mod">
          <ac:chgData name="왕 준수" userId="2da3bebcf6d157c6" providerId="LiveId" clId="{F47695D2-DCCD-4FA6-9E5B-95A751BD05C0}" dt="2021-07-06T02:47:15.479" v="3105" actId="478"/>
          <ac:spMkLst>
            <pc:docMk/>
            <pc:sldMk cId="2735980948" sldId="294"/>
            <ac:spMk id="22" creationId="{3F297F00-BB5B-482C-82B6-44CD090747D8}"/>
          </ac:spMkLst>
        </pc:spChg>
        <pc:spChg chg="mod">
          <ac:chgData name="왕 준수" userId="2da3bebcf6d157c6" providerId="LiveId" clId="{F47695D2-DCCD-4FA6-9E5B-95A751BD05C0}" dt="2021-07-06T06:31:23.578" v="4180"/>
          <ac:spMkLst>
            <pc:docMk/>
            <pc:sldMk cId="2735980948" sldId="294"/>
            <ac:spMk id="22" creationId="{EDE456C2-990A-43D8-AC5B-5EA09C87E490}"/>
          </ac:spMkLst>
        </pc:spChg>
        <pc:spChg chg="del mod">
          <ac:chgData name="왕 준수" userId="2da3bebcf6d157c6" providerId="LiveId" clId="{F47695D2-DCCD-4FA6-9E5B-95A751BD05C0}" dt="2021-07-06T02:47:09.368" v="3104" actId="478"/>
          <ac:spMkLst>
            <pc:docMk/>
            <pc:sldMk cId="2735980948" sldId="294"/>
            <ac:spMk id="23" creationId="{16A8D88D-0BE3-4F3C-8E69-45D0959F37CC}"/>
          </ac:spMkLst>
        </pc:spChg>
        <pc:spChg chg="del mod">
          <ac:chgData name="왕 준수" userId="2da3bebcf6d157c6" providerId="LiveId" clId="{F47695D2-DCCD-4FA6-9E5B-95A751BD05C0}" dt="2021-07-06T02:47:22.882" v="3109" actId="478"/>
          <ac:spMkLst>
            <pc:docMk/>
            <pc:sldMk cId="2735980948" sldId="294"/>
            <ac:spMk id="24" creationId="{264EB45C-C5F4-4990-BE62-179F3565D619}"/>
          </ac:spMkLst>
        </pc:spChg>
        <pc:spChg chg="del mod">
          <ac:chgData name="왕 준수" userId="2da3bebcf6d157c6" providerId="LiveId" clId="{F47695D2-DCCD-4FA6-9E5B-95A751BD05C0}" dt="2021-07-06T02:47:16.787" v="3106" actId="478"/>
          <ac:spMkLst>
            <pc:docMk/>
            <pc:sldMk cId="2735980948" sldId="294"/>
            <ac:spMk id="25" creationId="{8205A309-9744-4C86-89D6-1B3D02ED323C}"/>
          </ac:spMkLst>
        </pc:spChg>
        <pc:spChg chg="del mod">
          <ac:chgData name="왕 준수" userId="2da3bebcf6d157c6" providerId="LiveId" clId="{F47695D2-DCCD-4FA6-9E5B-95A751BD05C0}" dt="2021-07-06T02:47:18.271" v="3107" actId="478"/>
          <ac:spMkLst>
            <pc:docMk/>
            <pc:sldMk cId="2735980948" sldId="294"/>
            <ac:spMk id="26" creationId="{67D90BB2-2ADA-4502-B5A3-D2471FB4A175}"/>
          </ac:spMkLst>
        </pc:spChg>
        <pc:spChg chg="del mod">
          <ac:chgData name="왕 준수" userId="2da3bebcf6d157c6" providerId="LiveId" clId="{F47695D2-DCCD-4FA6-9E5B-95A751BD05C0}" dt="2021-07-06T02:47:21.662" v="3108" actId="478"/>
          <ac:spMkLst>
            <pc:docMk/>
            <pc:sldMk cId="2735980948" sldId="294"/>
            <ac:spMk id="27" creationId="{F8C5AAD5-80F4-444E-AB5D-EB709A47C2BF}"/>
          </ac:spMkLst>
        </pc:spChg>
        <pc:spChg chg="del mod topLvl">
          <ac:chgData name="왕 준수" userId="2da3bebcf6d157c6" providerId="LiveId" clId="{F47695D2-DCCD-4FA6-9E5B-95A751BD05C0}" dt="2021-07-06T02:47:25.047" v="3110" actId="478"/>
          <ac:spMkLst>
            <pc:docMk/>
            <pc:sldMk cId="2735980948" sldId="294"/>
            <ac:spMk id="28" creationId="{0C5E0380-0DF6-4265-9CBF-68E641D6EBF3}"/>
          </ac:spMkLst>
        </pc:spChg>
        <pc:spChg chg="mod">
          <ac:chgData name="왕 준수" userId="2da3bebcf6d157c6" providerId="LiveId" clId="{F47695D2-DCCD-4FA6-9E5B-95A751BD05C0}" dt="2021-07-05T06:14:45.595" v="940"/>
          <ac:spMkLst>
            <pc:docMk/>
            <pc:sldMk cId="2735980948" sldId="294"/>
            <ac:spMk id="29" creationId="{AA45F09E-17A5-47DA-8995-725DB907DFC6}"/>
          </ac:spMkLst>
        </pc:spChg>
        <pc:spChg chg="mod">
          <ac:chgData name="왕 준수" userId="2da3bebcf6d157c6" providerId="LiveId" clId="{F47695D2-DCCD-4FA6-9E5B-95A751BD05C0}" dt="2021-07-05T06:14:45.595" v="940"/>
          <ac:spMkLst>
            <pc:docMk/>
            <pc:sldMk cId="2735980948" sldId="294"/>
            <ac:spMk id="30" creationId="{B27688BD-F821-46E5-8534-608ADC8B8B57}"/>
          </ac:spMkLst>
        </pc:spChg>
        <pc:spChg chg="add mod">
          <ac:chgData name="왕 준수" userId="2da3bebcf6d157c6" providerId="LiveId" clId="{F47695D2-DCCD-4FA6-9E5B-95A751BD05C0}" dt="2021-07-06T01:13:49.617" v="2121" actId="404"/>
          <ac:spMkLst>
            <pc:docMk/>
            <pc:sldMk cId="2735980948" sldId="294"/>
            <ac:spMk id="31" creationId="{C5206510-98FC-4162-A850-4D7E36AA6FF0}"/>
          </ac:spMkLst>
        </pc:spChg>
        <pc:spChg chg="add mod">
          <ac:chgData name="왕 준수" userId="2da3bebcf6d157c6" providerId="LiveId" clId="{F47695D2-DCCD-4FA6-9E5B-95A751BD05C0}" dt="2021-07-06T01:13:30.506" v="2107"/>
          <ac:spMkLst>
            <pc:docMk/>
            <pc:sldMk cId="2735980948" sldId="294"/>
            <ac:spMk id="32" creationId="{C0B7DC4D-CCC0-4C9C-BA4D-BEADAD9653D5}"/>
          </ac:spMkLst>
        </pc:spChg>
        <pc:spChg chg="del">
          <ac:chgData name="왕 준수" userId="2da3bebcf6d157c6" providerId="LiveId" clId="{F47695D2-DCCD-4FA6-9E5B-95A751BD05C0}" dt="2021-07-06T01:13:31.762" v="2108" actId="478"/>
          <ac:spMkLst>
            <pc:docMk/>
            <pc:sldMk cId="2735980948" sldId="294"/>
            <ac:spMk id="49" creationId="{948394A9-A129-49E6-AC62-462F8264807F}"/>
          </ac:spMkLst>
        </pc:spChg>
        <pc:spChg chg="del">
          <ac:chgData name="왕 준수" userId="2da3bebcf6d157c6" providerId="LiveId" clId="{F47695D2-DCCD-4FA6-9E5B-95A751BD05C0}" dt="2021-07-06T01:13:20.038" v="2104" actId="478"/>
          <ac:spMkLst>
            <pc:docMk/>
            <pc:sldMk cId="2735980948" sldId="294"/>
            <ac:spMk id="64" creationId="{2FEF87A8-4942-4C53-85D3-9C11540C6ABB}"/>
          </ac:spMkLst>
        </pc:spChg>
        <pc:grpChg chg="add del mod ord">
          <ac:chgData name="왕 준수" userId="2da3bebcf6d157c6" providerId="LiveId" clId="{F47695D2-DCCD-4FA6-9E5B-95A751BD05C0}" dt="2021-07-06T06:32:02.348" v="4191" actId="165"/>
          <ac:grpSpMkLst>
            <pc:docMk/>
            <pc:sldMk cId="2735980948" sldId="294"/>
            <ac:grpSpMk id="2" creationId="{20592B26-9021-4BE5-8317-7102FCA24AF9}"/>
          </ac:grpSpMkLst>
        </pc:grpChg>
        <pc:grpChg chg="del">
          <ac:chgData name="왕 준수" userId="2da3bebcf6d157c6" providerId="LiveId" clId="{F47695D2-DCCD-4FA6-9E5B-95A751BD05C0}" dt="2021-07-05T06:14:47.591" v="942" actId="478"/>
          <ac:grpSpMkLst>
            <pc:docMk/>
            <pc:sldMk cId="2735980948" sldId="294"/>
            <ac:grpSpMk id="10" creationId="{3EE3B2C9-1B4C-4E25-B28A-13CDF714ED6D}"/>
          </ac:grpSpMkLst>
        </pc:grpChg>
        <pc:grpChg chg="add del mod">
          <ac:chgData name="왕 준수" userId="2da3bebcf6d157c6" providerId="LiveId" clId="{F47695D2-DCCD-4FA6-9E5B-95A751BD05C0}" dt="2021-07-06T06:31:05.453" v="4086"/>
          <ac:grpSpMkLst>
            <pc:docMk/>
            <pc:sldMk cId="2735980948" sldId="294"/>
            <ac:grpSpMk id="13" creationId="{779AD3F6-CFB9-4827-A743-6BEDB13AD860}"/>
          </ac:grpSpMkLst>
        </pc:grpChg>
        <pc:grpChg chg="add del mod">
          <ac:chgData name="왕 준수" userId="2da3bebcf6d157c6" providerId="LiveId" clId="{F47695D2-DCCD-4FA6-9E5B-95A751BD05C0}" dt="2021-07-06T02:47:25.047" v="3110" actId="478"/>
          <ac:grpSpMkLst>
            <pc:docMk/>
            <pc:sldMk cId="2735980948" sldId="294"/>
            <ac:grpSpMk id="19" creationId="{909E20CA-3CD8-4088-BA9F-E3F65238AEE5}"/>
          </ac:grpSpMkLst>
        </pc:grpChg>
        <pc:grpChg chg="add mod">
          <ac:chgData name="왕 준수" userId="2da3bebcf6d157c6" providerId="LiveId" clId="{F47695D2-DCCD-4FA6-9E5B-95A751BD05C0}" dt="2021-07-06T06:31:23.578" v="4180"/>
          <ac:grpSpMkLst>
            <pc:docMk/>
            <pc:sldMk cId="2735980948" sldId="294"/>
            <ac:grpSpMk id="19" creationId="{D8DB95DC-4ACD-4BDF-94AB-2E893D34B32D}"/>
          </ac:grpSpMkLst>
        </pc:grpChg>
        <pc:grpChg chg="del mod topLvl">
          <ac:chgData name="왕 준수" userId="2da3bebcf6d157c6" providerId="LiveId" clId="{F47695D2-DCCD-4FA6-9E5B-95A751BD05C0}" dt="2021-07-06T06:31:46.932" v="4187" actId="478"/>
          <ac:grpSpMkLst>
            <pc:docMk/>
            <pc:sldMk cId="2735980948" sldId="294"/>
            <ac:grpSpMk id="20" creationId="{0450E7BC-549F-4950-9F46-7C3D470593C9}"/>
          </ac:grpSpMkLst>
        </pc:grpChg>
        <pc:grpChg chg="del mod">
          <ac:chgData name="왕 준수" userId="2da3bebcf6d157c6" providerId="LiveId" clId="{F47695D2-DCCD-4FA6-9E5B-95A751BD05C0}" dt="2021-07-06T02:47:22.882" v="3109" actId="478"/>
          <ac:grpSpMkLst>
            <pc:docMk/>
            <pc:sldMk cId="2735980948" sldId="294"/>
            <ac:grpSpMk id="21" creationId="{74979F0D-0D7B-4FAF-A0EE-09F84CD5DB49}"/>
          </ac:grpSpMkLst>
        </pc:grpChg>
        <pc:picChg chg="add mod">
          <ac:chgData name="왕 준수" userId="2da3bebcf6d157c6" providerId="LiveId" clId="{F47695D2-DCCD-4FA6-9E5B-95A751BD05C0}" dt="2021-07-07T02:15:44.432" v="4948" actId="1036"/>
          <ac:picMkLst>
            <pc:docMk/>
            <pc:sldMk cId="2735980948" sldId="294"/>
            <ac:picMk id="11" creationId="{CF25BD1F-B8D4-49F3-B263-B43D8F30367C}"/>
          </ac:picMkLst>
        </pc:picChg>
        <pc:picChg chg="add mod">
          <ac:chgData name="왕 준수" userId="2da3bebcf6d157c6" providerId="LiveId" clId="{F47695D2-DCCD-4FA6-9E5B-95A751BD05C0}" dt="2021-07-07T02:15:44.432" v="4948" actId="1036"/>
          <ac:picMkLst>
            <pc:docMk/>
            <pc:sldMk cId="2735980948" sldId="294"/>
            <ac:picMk id="12" creationId="{AC7D8CD6-0D7B-4AFD-A231-B05507C38A91}"/>
          </ac:picMkLst>
        </pc:picChg>
        <pc:picChg chg="add del mod">
          <ac:chgData name="왕 준수" userId="2da3bebcf6d157c6" providerId="LiveId" clId="{F47695D2-DCCD-4FA6-9E5B-95A751BD05C0}" dt="2021-07-06T06:31:05.453" v="4086"/>
          <ac:picMkLst>
            <pc:docMk/>
            <pc:sldMk cId="2735980948" sldId="294"/>
            <ac:picMk id="16" creationId="{C90C0F76-2803-4DE7-994E-9ED75584F069}"/>
          </ac:picMkLst>
        </pc:picChg>
        <pc:picChg chg="add del mod">
          <ac:chgData name="왕 준수" userId="2da3bebcf6d157c6" providerId="LiveId" clId="{F47695D2-DCCD-4FA6-9E5B-95A751BD05C0}" dt="2021-07-06T06:31:42.844" v="4185" actId="478"/>
          <ac:picMkLst>
            <pc:docMk/>
            <pc:sldMk cId="2735980948" sldId="294"/>
            <ac:picMk id="23" creationId="{E3C4A80B-D587-4BC7-9E51-74486C426050}"/>
          </ac:picMkLst>
        </pc:picChg>
        <pc:picChg chg="add del mod">
          <ac:chgData name="왕 준수" userId="2da3bebcf6d157c6" providerId="LiveId" clId="{F47695D2-DCCD-4FA6-9E5B-95A751BD05C0}" dt="2021-07-06T06:31:23.189" v="4179" actId="478"/>
          <ac:picMkLst>
            <pc:docMk/>
            <pc:sldMk cId="2735980948" sldId="294"/>
            <ac:picMk id="33" creationId="{79ADE3E0-307A-4308-B145-813C113AE9C5}"/>
          </ac:picMkLst>
        </pc:picChg>
        <pc:picChg chg="add mod topLvl">
          <ac:chgData name="왕 준수" userId="2da3bebcf6d157c6" providerId="LiveId" clId="{F47695D2-DCCD-4FA6-9E5B-95A751BD05C0}" dt="2021-07-06T06:32:02.348" v="4191" actId="165"/>
          <ac:picMkLst>
            <pc:docMk/>
            <pc:sldMk cId="2735980948" sldId="294"/>
            <ac:picMk id="34" creationId="{D85231ED-6DCC-45F5-9483-3A631010C4BD}"/>
          </ac:picMkLst>
        </pc:picChg>
        <pc:picChg chg="add mod topLvl">
          <ac:chgData name="왕 준수" userId="2da3bebcf6d157c6" providerId="LiveId" clId="{F47695D2-DCCD-4FA6-9E5B-95A751BD05C0}" dt="2021-07-06T06:32:02.348" v="4191" actId="165"/>
          <ac:picMkLst>
            <pc:docMk/>
            <pc:sldMk cId="2735980948" sldId="294"/>
            <ac:picMk id="35" creationId="{616A51D0-8A6B-4FC2-A1EB-A45CF0496B39}"/>
          </ac:picMkLst>
        </pc:picChg>
        <pc:picChg chg="add mod topLvl">
          <ac:chgData name="왕 준수" userId="2da3bebcf6d157c6" providerId="LiveId" clId="{F47695D2-DCCD-4FA6-9E5B-95A751BD05C0}" dt="2021-07-06T06:32:02.348" v="4191" actId="165"/>
          <ac:picMkLst>
            <pc:docMk/>
            <pc:sldMk cId="2735980948" sldId="294"/>
            <ac:picMk id="36" creationId="{F18B040C-DDDF-4B14-AED0-FFE6CDD8F76E}"/>
          </ac:picMkLst>
        </pc:picChg>
      </pc:sldChg>
      <pc:sldChg chg="addSp delSp modSp add mod modTransition setBg">
        <pc:chgData name="왕 준수" userId="2da3bebcf6d157c6" providerId="LiveId" clId="{F47695D2-DCCD-4FA6-9E5B-95A751BD05C0}" dt="2021-07-07T02:15:48.617" v="4949" actId="478"/>
        <pc:sldMkLst>
          <pc:docMk/>
          <pc:sldMk cId="3999507510" sldId="295"/>
        </pc:sldMkLst>
        <pc:spChg chg="mod">
          <ac:chgData name="왕 준수" userId="2da3bebcf6d157c6" providerId="LiveId" clId="{F47695D2-DCCD-4FA6-9E5B-95A751BD05C0}" dt="2021-07-05T06:17:42.031" v="1052" actId="1037"/>
          <ac:spMkLst>
            <pc:docMk/>
            <pc:sldMk cId="3999507510" sldId="295"/>
            <ac:spMk id="4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7:29.470" v="1030" actId="14100"/>
          <ac:spMkLst>
            <pc:docMk/>
            <pc:sldMk cId="3999507510" sldId="295"/>
            <ac:spMk id="5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7:19.528" v="1007" actId="1035"/>
          <ac:spMkLst>
            <pc:docMk/>
            <pc:sldMk cId="3999507510" sldId="295"/>
            <ac:spMk id="7" creationId="{00000000-0000-0000-0000-000000000000}"/>
          </ac:spMkLst>
        </pc:spChg>
        <pc:spChg chg="add mod">
          <ac:chgData name="왕 준수" userId="2da3bebcf6d157c6" providerId="LiveId" clId="{F47695D2-DCCD-4FA6-9E5B-95A751BD05C0}" dt="2021-07-06T01:33:10.697" v="2383" actId="1037"/>
          <ac:spMkLst>
            <pc:docMk/>
            <pc:sldMk cId="3999507510" sldId="295"/>
            <ac:spMk id="25" creationId="{C933E514-7C8D-471D-9F99-517EA5E2173A}"/>
          </ac:spMkLst>
        </pc:spChg>
        <pc:spChg chg="add mod">
          <ac:chgData name="왕 준수" userId="2da3bebcf6d157c6" providerId="LiveId" clId="{F47695D2-DCCD-4FA6-9E5B-95A751BD05C0}" dt="2021-07-06T02:06:53.445" v="2649" actId="1076"/>
          <ac:spMkLst>
            <pc:docMk/>
            <pc:sldMk cId="3999507510" sldId="295"/>
            <ac:spMk id="26" creationId="{99916A40-9F55-4AA7-A12E-99FEE92F4DC4}"/>
          </ac:spMkLst>
        </pc:spChg>
        <pc:spChg chg="add mod">
          <ac:chgData name="왕 준수" userId="2da3bebcf6d157c6" providerId="LiveId" clId="{F47695D2-DCCD-4FA6-9E5B-95A751BD05C0}" dt="2021-07-06T01:32:56.095" v="2366" actId="14100"/>
          <ac:spMkLst>
            <pc:docMk/>
            <pc:sldMk cId="3999507510" sldId="295"/>
            <ac:spMk id="28" creationId="{9E175032-EBB5-4D6F-B833-2CBBF58D2062}"/>
          </ac:spMkLst>
        </pc:spChg>
        <pc:spChg chg="add mod">
          <ac:chgData name="왕 준수" userId="2da3bebcf6d157c6" providerId="LiveId" clId="{F47695D2-DCCD-4FA6-9E5B-95A751BD05C0}" dt="2021-07-06T02:20:48.980" v="2708" actId="1076"/>
          <ac:spMkLst>
            <pc:docMk/>
            <pc:sldMk cId="3999507510" sldId="295"/>
            <ac:spMk id="29" creationId="{71293940-951B-4D55-B7F8-93BD5A6AD780}"/>
          </ac:spMkLst>
        </pc:spChg>
        <pc:spChg chg="add mod">
          <ac:chgData name="왕 준수" userId="2da3bebcf6d157c6" providerId="LiveId" clId="{F47695D2-DCCD-4FA6-9E5B-95A751BD05C0}" dt="2021-07-06T02:23:51.243" v="2722" actId="1076"/>
          <ac:spMkLst>
            <pc:docMk/>
            <pc:sldMk cId="3999507510" sldId="295"/>
            <ac:spMk id="30" creationId="{97ED3072-5902-4AE5-9EED-830AED76D884}"/>
          </ac:spMkLst>
        </pc:spChg>
        <pc:spChg chg="add mod">
          <ac:chgData name="왕 준수" userId="2da3bebcf6d157c6" providerId="LiveId" clId="{F47695D2-DCCD-4FA6-9E5B-95A751BD05C0}" dt="2021-07-06T02:23:53.718" v="2723" actId="1076"/>
          <ac:spMkLst>
            <pc:docMk/>
            <pc:sldMk cId="3999507510" sldId="295"/>
            <ac:spMk id="31" creationId="{31BC080E-AC28-4C69-B388-21D75C967FFC}"/>
          </ac:spMkLst>
        </pc:spChg>
        <pc:spChg chg="add mod">
          <ac:chgData name="왕 준수" userId="2da3bebcf6d157c6" providerId="LiveId" clId="{F47695D2-DCCD-4FA6-9E5B-95A751BD05C0}" dt="2021-07-06T02:24:03.688" v="2726" actId="1076"/>
          <ac:spMkLst>
            <pc:docMk/>
            <pc:sldMk cId="3999507510" sldId="295"/>
            <ac:spMk id="32" creationId="{E404204B-0B19-42F9-BE74-7E098F4EFDD0}"/>
          </ac:spMkLst>
        </pc:spChg>
        <pc:spChg chg="del">
          <ac:chgData name="왕 준수" userId="2da3bebcf6d157c6" providerId="LiveId" clId="{F47695D2-DCCD-4FA6-9E5B-95A751BD05C0}" dt="2021-07-05T06:19:33.160" v="1058" actId="478"/>
          <ac:spMkLst>
            <pc:docMk/>
            <pc:sldMk cId="3999507510" sldId="295"/>
            <ac:spMk id="38" creationId="{E880360C-FC6B-4BF5-BB17-7EE1004C026F}"/>
          </ac:spMkLst>
        </pc:spChg>
        <pc:spChg chg="del">
          <ac:chgData name="왕 준수" userId="2da3bebcf6d157c6" providerId="LiveId" clId="{F47695D2-DCCD-4FA6-9E5B-95A751BD05C0}" dt="2021-07-05T06:19:30.512" v="1054" actId="478"/>
          <ac:spMkLst>
            <pc:docMk/>
            <pc:sldMk cId="3999507510" sldId="295"/>
            <ac:spMk id="39" creationId="{5A9665CD-46D0-469D-8CDF-8AA93C2D9F4D}"/>
          </ac:spMkLst>
        </pc:spChg>
        <pc:spChg chg="del">
          <ac:chgData name="왕 준수" userId="2da3bebcf6d157c6" providerId="LiveId" clId="{F47695D2-DCCD-4FA6-9E5B-95A751BD05C0}" dt="2021-07-05T06:19:34.336" v="1059" actId="478"/>
          <ac:spMkLst>
            <pc:docMk/>
            <pc:sldMk cId="3999507510" sldId="295"/>
            <ac:spMk id="40" creationId="{8F34795C-562E-41B9-89C4-703C65896681}"/>
          </ac:spMkLst>
        </pc:spChg>
        <pc:spChg chg="del">
          <ac:chgData name="왕 준수" userId="2da3bebcf6d157c6" providerId="LiveId" clId="{F47695D2-DCCD-4FA6-9E5B-95A751BD05C0}" dt="2021-07-05T06:19:39.976" v="1069" actId="478"/>
          <ac:spMkLst>
            <pc:docMk/>
            <pc:sldMk cId="3999507510" sldId="295"/>
            <ac:spMk id="41" creationId="{9D7E5341-4F53-4A03-A376-6F20CCE1ADD5}"/>
          </ac:spMkLst>
        </pc:spChg>
        <pc:spChg chg="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42" creationId="{8DF70ECD-63D4-4E81-875F-F43B90BC2C07}"/>
          </ac:spMkLst>
        </pc:spChg>
        <pc:spChg chg="add mod">
          <ac:chgData name="왕 준수" userId="2da3bebcf6d157c6" providerId="LiveId" clId="{F47695D2-DCCD-4FA6-9E5B-95A751BD05C0}" dt="2021-07-06T02:23:55.753" v="2724" actId="1076"/>
          <ac:spMkLst>
            <pc:docMk/>
            <pc:sldMk cId="3999507510" sldId="295"/>
            <ac:spMk id="47" creationId="{4EAD9569-CDCA-4827-B591-E73E0E0D4ECC}"/>
          </ac:spMkLst>
        </pc:spChg>
        <pc:spChg chg="add mod">
          <ac:chgData name="왕 준수" userId="2da3bebcf6d157c6" providerId="LiveId" clId="{F47695D2-DCCD-4FA6-9E5B-95A751BD05C0}" dt="2021-07-06T02:23:49.618" v="2721" actId="1076"/>
          <ac:spMkLst>
            <pc:docMk/>
            <pc:sldMk cId="3999507510" sldId="295"/>
            <ac:spMk id="48" creationId="{FD3462AE-C27A-4954-8BD3-E2E385FC36BC}"/>
          </ac:spMkLst>
        </pc:spChg>
        <pc:spChg chg="add del mod">
          <ac:chgData name="왕 준수" userId="2da3bebcf6d157c6" providerId="LiveId" clId="{F47695D2-DCCD-4FA6-9E5B-95A751BD05C0}" dt="2021-07-06T02:07:53.318" v="2670" actId="478"/>
          <ac:spMkLst>
            <pc:docMk/>
            <pc:sldMk cId="3999507510" sldId="295"/>
            <ac:spMk id="49" creationId="{4F00F76A-2446-498D-A439-2AF533779175}"/>
          </ac:spMkLst>
        </pc:spChg>
        <pc:spChg chg="add mod">
          <ac:chgData name="왕 준수" userId="2da3bebcf6d157c6" providerId="LiveId" clId="{F47695D2-DCCD-4FA6-9E5B-95A751BD05C0}" dt="2021-07-06T02:24:05.777" v="2727" actId="1076"/>
          <ac:spMkLst>
            <pc:docMk/>
            <pc:sldMk cId="3999507510" sldId="295"/>
            <ac:spMk id="50" creationId="{BAD45AF9-FD18-46B2-9FE3-EECBA95B873B}"/>
          </ac:spMkLst>
        </pc:spChg>
        <pc:spChg chg="add mod">
          <ac:chgData name="왕 준수" userId="2da3bebcf6d157c6" providerId="LiveId" clId="{F47695D2-DCCD-4FA6-9E5B-95A751BD05C0}" dt="2021-07-06T02:18:37.296" v="2691" actId="1076"/>
          <ac:spMkLst>
            <pc:docMk/>
            <pc:sldMk cId="3999507510" sldId="295"/>
            <ac:spMk id="51" creationId="{6F5463AD-3D61-4AC5-9C8E-4E67A36AC93C}"/>
          </ac:spMkLst>
        </pc:spChg>
        <pc:spChg chg="add mod">
          <ac:chgData name="왕 준수" userId="2da3bebcf6d157c6" providerId="LiveId" clId="{F47695D2-DCCD-4FA6-9E5B-95A751BD05C0}" dt="2021-07-06T02:18:43.976" v="2693" actId="1076"/>
          <ac:spMkLst>
            <pc:docMk/>
            <pc:sldMk cId="3999507510" sldId="295"/>
            <ac:spMk id="52" creationId="{DA947731-9881-48FD-B9CF-E82C3F5441D7}"/>
          </ac:spMkLst>
        </pc:spChg>
        <pc:spChg chg="add mod">
          <ac:chgData name="왕 준수" userId="2da3bebcf6d157c6" providerId="LiveId" clId="{F47695D2-DCCD-4FA6-9E5B-95A751BD05C0}" dt="2021-07-06T02:18:48.835" v="2695" actId="14100"/>
          <ac:spMkLst>
            <pc:docMk/>
            <pc:sldMk cId="3999507510" sldId="295"/>
            <ac:spMk id="53" creationId="{3FFC08FD-60AD-43DD-A8A4-EC1FD0CAF792}"/>
          </ac:spMkLst>
        </pc:spChg>
        <pc:spChg chg="add mod">
          <ac:chgData name="왕 준수" userId="2da3bebcf6d157c6" providerId="LiveId" clId="{F47695D2-DCCD-4FA6-9E5B-95A751BD05C0}" dt="2021-07-06T02:21:10.884" v="2715" actId="1076"/>
          <ac:spMkLst>
            <pc:docMk/>
            <pc:sldMk cId="3999507510" sldId="295"/>
            <ac:spMk id="54" creationId="{215218BE-0773-4513-AB3B-FFB8AB4FF78B}"/>
          </ac:spMkLst>
        </pc:spChg>
        <pc:spChg chg="add mod">
          <ac:chgData name="왕 준수" userId="2da3bebcf6d157c6" providerId="LiveId" clId="{F47695D2-DCCD-4FA6-9E5B-95A751BD05C0}" dt="2021-07-06T02:18:57.599" v="2698" actId="1076"/>
          <ac:spMkLst>
            <pc:docMk/>
            <pc:sldMk cId="3999507510" sldId="295"/>
            <ac:spMk id="55" creationId="{BF910428-8330-4F22-9646-BC0D4193F576}"/>
          </ac:spMkLst>
        </pc:spChg>
        <pc:spChg chg="add mod">
          <ac:chgData name="왕 준수" userId="2da3bebcf6d157c6" providerId="LiveId" clId="{F47695D2-DCCD-4FA6-9E5B-95A751BD05C0}" dt="2021-07-06T02:23:58.360" v="2725" actId="1076"/>
          <ac:spMkLst>
            <pc:docMk/>
            <pc:sldMk cId="3999507510" sldId="295"/>
            <ac:spMk id="56" creationId="{30072F09-4B98-49A6-8D3C-24310042CA0B}"/>
          </ac:spMkLst>
        </pc:spChg>
        <pc:spChg chg="add 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56" creationId="{4D7B9DB7-368A-4877-B1AD-12778D1E4C6D}"/>
          </ac:spMkLst>
        </pc:spChg>
        <pc:spChg chg="add mod">
          <ac:chgData name="왕 준수" userId="2da3bebcf6d157c6" providerId="LiveId" clId="{F47695D2-DCCD-4FA6-9E5B-95A751BD05C0}" dt="2021-07-06T02:06:51.309" v="2648" actId="1076"/>
          <ac:spMkLst>
            <pc:docMk/>
            <pc:sldMk cId="3999507510" sldId="295"/>
            <ac:spMk id="57" creationId="{A969172B-60AD-4126-8500-BA9886F69C19}"/>
          </ac:spMkLst>
        </pc:spChg>
        <pc:spChg chg="add mod">
          <ac:chgData name="왕 준수" userId="2da3bebcf6d157c6" providerId="LiveId" clId="{F47695D2-DCCD-4FA6-9E5B-95A751BD05C0}" dt="2021-07-06T02:06:56.468" v="2651" actId="1076"/>
          <ac:spMkLst>
            <pc:docMk/>
            <pc:sldMk cId="3999507510" sldId="295"/>
            <ac:spMk id="58" creationId="{733EE813-1AB3-48D2-B4BF-46E186203B46}"/>
          </ac:spMkLst>
        </pc:spChg>
        <pc:spChg chg="add mod">
          <ac:chgData name="왕 준수" userId="2da3bebcf6d157c6" providerId="LiveId" clId="{F47695D2-DCCD-4FA6-9E5B-95A751BD05C0}" dt="2021-07-06T02:18:39.313" v="2692" actId="1076"/>
          <ac:spMkLst>
            <pc:docMk/>
            <pc:sldMk cId="3999507510" sldId="295"/>
            <ac:spMk id="60" creationId="{56D6D7B8-CE04-4CBA-A180-E920EB1E89F7}"/>
          </ac:spMkLst>
        </pc:spChg>
        <pc:spChg chg="add del mod">
          <ac:chgData name="왕 준수" userId="2da3bebcf6d157c6" providerId="LiveId" clId="{F47695D2-DCCD-4FA6-9E5B-95A751BD05C0}" dt="2021-07-07T02:15:48.617" v="4949" actId="478"/>
          <ac:spMkLst>
            <pc:docMk/>
            <pc:sldMk cId="3999507510" sldId="295"/>
            <ac:spMk id="64" creationId="{AAAB5263-0DEA-48B2-B69D-611FEB5534E8}"/>
          </ac:spMkLst>
        </pc:spChg>
        <pc:spChg chg="mod">
          <ac:chgData name="왕 준수" userId="2da3bebcf6d157c6" providerId="LiveId" clId="{F47695D2-DCCD-4FA6-9E5B-95A751BD05C0}" dt="2021-07-07T02:14:41.784" v="4925" actId="1076"/>
          <ac:spMkLst>
            <pc:docMk/>
            <pc:sldMk cId="3999507510" sldId="295"/>
            <ac:spMk id="66" creationId="{4D3721C1-9A18-48C4-A609-C7901540C600}"/>
          </ac:spMkLst>
        </pc:spChg>
        <pc:spChg chg="mod">
          <ac:chgData name="왕 준수" userId="2da3bebcf6d157c6" providerId="LiveId" clId="{F47695D2-DCCD-4FA6-9E5B-95A751BD05C0}" dt="2021-07-07T02:14:53.264" v="4928" actId="1076"/>
          <ac:spMkLst>
            <pc:docMk/>
            <pc:sldMk cId="3999507510" sldId="295"/>
            <ac:spMk id="67" creationId="{F253CEDE-9B80-4E78-9E15-6264DDC8EE00}"/>
          </ac:spMkLst>
        </pc:spChg>
        <pc:spChg chg="mod">
          <ac:chgData name="왕 준수" userId="2da3bebcf6d157c6" providerId="LiveId" clId="{F47695D2-DCCD-4FA6-9E5B-95A751BD05C0}" dt="2021-07-06T02:22:17.159" v="2717" actId="1076"/>
          <ac:spMkLst>
            <pc:docMk/>
            <pc:sldMk cId="3999507510" sldId="295"/>
            <ac:spMk id="74" creationId="{08D104A7-C3BF-43C8-BEFC-E4E0BCF99820}"/>
          </ac:spMkLst>
        </pc:spChg>
        <pc:spChg chg="add mod">
          <ac:chgData name="왕 준수" userId="2da3bebcf6d157c6" providerId="LiveId" clId="{F47695D2-DCCD-4FA6-9E5B-95A751BD05C0}" dt="2021-07-06T02:19:26.108" v="2701" actId="1076"/>
          <ac:spMkLst>
            <pc:docMk/>
            <pc:sldMk cId="3999507510" sldId="295"/>
            <ac:spMk id="100" creationId="{80057AD4-F6D3-4E79-888C-8FF56537DF50}"/>
          </ac:spMkLst>
        </pc:spChg>
        <pc:spChg chg="add del mod">
          <ac:chgData name="왕 준수" userId="2da3bebcf6d157c6" providerId="LiveId" clId="{F47695D2-DCCD-4FA6-9E5B-95A751BD05C0}" dt="2021-07-06T02:06:57.555" v="2652" actId="478"/>
          <ac:spMkLst>
            <pc:docMk/>
            <pc:sldMk cId="3999507510" sldId="295"/>
            <ac:spMk id="167" creationId="{B1467F0C-A609-44E5-B70C-C28970F54A37}"/>
          </ac:spMkLst>
        </pc:spChg>
        <pc:spChg chg="add mod">
          <ac:chgData name="왕 준수" userId="2da3bebcf6d157c6" providerId="LiveId" clId="{F47695D2-DCCD-4FA6-9E5B-95A751BD05C0}" dt="2021-07-06T02:22:31.590" v="2718" actId="1076"/>
          <ac:spMkLst>
            <pc:docMk/>
            <pc:sldMk cId="3999507510" sldId="295"/>
            <ac:spMk id="179" creationId="{2B1B8C9A-7D8C-44A5-83D1-1D69536B8406}"/>
          </ac:spMkLst>
        </pc:spChg>
        <pc:spChg chg="add mod">
          <ac:chgData name="왕 준수" userId="2da3bebcf6d157c6" providerId="LiveId" clId="{F47695D2-DCCD-4FA6-9E5B-95A751BD05C0}" dt="2021-07-06T02:24:15.849" v="2729" actId="1076"/>
          <ac:spMkLst>
            <pc:docMk/>
            <pc:sldMk cId="3999507510" sldId="295"/>
            <ac:spMk id="189" creationId="{B1616FEB-920E-4BB8-A8C6-756F35BB7FC1}"/>
          </ac:spMkLst>
        </pc:spChg>
        <pc:spChg chg="add del mod">
          <ac:chgData name="왕 준수" userId="2da3bebcf6d157c6" providerId="LiveId" clId="{F47695D2-DCCD-4FA6-9E5B-95A751BD05C0}" dt="2021-07-06T01:47:58.792" v="2596" actId="478"/>
          <ac:spMkLst>
            <pc:docMk/>
            <pc:sldMk cId="3999507510" sldId="295"/>
            <ac:spMk id="197" creationId="{717743C8-9897-433D-83DE-76E73BA6C8D3}"/>
          </ac:spMkLst>
        </pc:spChg>
        <pc:spChg chg="add mod">
          <ac:chgData name="왕 준수" userId="2da3bebcf6d157c6" providerId="LiveId" clId="{F47695D2-DCCD-4FA6-9E5B-95A751BD05C0}" dt="2021-07-06T02:24:11.994" v="2728" actId="1076"/>
          <ac:spMkLst>
            <pc:docMk/>
            <pc:sldMk cId="3999507510" sldId="295"/>
            <ac:spMk id="199" creationId="{2CCAC667-1187-41CD-B5E5-59A9FC64398B}"/>
          </ac:spMkLst>
        </pc:spChg>
        <pc:spChg chg="del">
          <ac:chgData name="왕 준수" userId="2da3bebcf6d157c6" providerId="LiveId" clId="{F47695D2-DCCD-4FA6-9E5B-95A751BD05C0}" dt="2021-07-05T06:19:43.416" v="1072" actId="478"/>
          <ac:spMkLst>
            <pc:docMk/>
            <pc:sldMk cId="3999507510" sldId="295"/>
            <ac:spMk id="455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1924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1925" creationId="{00000000-0000-0000-0000-000000000000}"/>
          </ac:spMkLst>
        </pc:spChg>
        <pc:spChg chg="mod">
          <ac:chgData name="왕 준수" userId="2da3bebcf6d157c6" providerId="LiveId" clId="{F47695D2-DCCD-4FA6-9E5B-95A751BD05C0}" dt="2021-07-05T06:19:50.848" v="1106" actId="1037"/>
          <ac:spMkLst>
            <pc:docMk/>
            <pc:sldMk cId="3999507510" sldId="295"/>
            <ac:spMk id="1928" creationId="{00000000-0000-0000-0000-000000000000}"/>
          </ac:spMkLst>
        </pc:spChg>
        <pc:grpChg chg="add mod">
          <ac:chgData name="왕 준수" userId="2da3bebcf6d157c6" providerId="LiveId" clId="{F47695D2-DCCD-4FA6-9E5B-95A751BD05C0}" dt="2021-07-07T02:14:48.552" v="4927" actId="1076"/>
          <ac:grpSpMkLst>
            <pc:docMk/>
            <pc:sldMk cId="3999507510" sldId="295"/>
            <ac:grpSpMk id="65" creationId="{D5C5827C-8487-4E6F-8A80-814448FF459C}"/>
          </ac:grpSpMkLst>
        </pc:grpChg>
        <pc:picChg chg="add del mod">
          <ac:chgData name="왕 준수" userId="2da3bebcf6d157c6" providerId="LiveId" clId="{F47695D2-DCCD-4FA6-9E5B-95A751BD05C0}" dt="2021-07-06T02:59:40.091" v="3191" actId="478"/>
          <ac:picMkLst>
            <pc:docMk/>
            <pc:sldMk cId="3999507510" sldId="295"/>
            <ac:picMk id="24" creationId="{03945191-13A4-46D3-8238-4F34BCCDFFA9}"/>
          </ac:picMkLst>
        </pc:picChg>
        <pc:picChg chg="add del mod">
          <ac:chgData name="왕 준수" userId="2da3bebcf6d157c6" providerId="LiveId" clId="{F47695D2-DCCD-4FA6-9E5B-95A751BD05C0}" dt="2021-07-06T03:00:09.657" v="3201" actId="478"/>
          <ac:picMkLst>
            <pc:docMk/>
            <pc:sldMk cId="3999507510" sldId="295"/>
            <ac:picMk id="27" creationId="{F0F2844B-ECBB-4BF2-BE23-B37A309ED8C0}"/>
          </ac:picMkLst>
        </pc:picChg>
        <pc:picChg chg="del">
          <ac:chgData name="왕 준수" userId="2da3bebcf6d157c6" providerId="LiveId" clId="{F47695D2-DCCD-4FA6-9E5B-95A751BD05C0}" dt="2021-07-05T06:19:32.799" v="1057" actId="478"/>
          <ac:picMkLst>
            <pc:docMk/>
            <pc:sldMk cId="3999507510" sldId="295"/>
            <ac:picMk id="33" creationId="{CADB2ACD-55C2-4276-BA4C-77828D2EAA66}"/>
          </ac:picMkLst>
        </pc:picChg>
        <pc:picChg chg="del">
          <ac:chgData name="왕 준수" userId="2da3bebcf6d157c6" providerId="LiveId" clId="{F47695D2-DCCD-4FA6-9E5B-95A751BD05C0}" dt="2021-07-05T06:19:34.622" v="1060" actId="478"/>
          <ac:picMkLst>
            <pc:docMk/>
            <pc:sldMk cId="3999507510" sldId="295"/>
            <ac:picMk id="34" creationId="{CD62F1E2-6E4A-4909-A194-65F9C797EAE4}"/>
          </ac:picMkLst>
        </pc:picChg>
        <pc:picChg chg="del">
          <ac:chgData name="왕 준수" userId="2da3bebcf6d157c6" providerId="LiveId" clId="{F47695D2-DCCD-4FA6-9E5B-95A751BD05C0}" dt="2021-07-05T06:19:40.823" v="1071" actId="478"/>
          <ac:picMkLst>
            <pc:docMk/>
            <pc:sldMk cId="3999507510" sldId="295"/>
            <ac:picMk id="35" creationId="{BAE52BE9-9121-43AA-A5F9-0CAADD6E0286}"/>
          </ac:picMkLst>
        </pc:picChg>
        <pc:picChg chg="del">
          <ac:chgData name="왕 준수" userId="2da3bebcf6d157c6" providerId="LiveId" clId="{F47695D2-DCCD-4FA6-9E5B-95A751BD05C0}" dt="2021-07-05T06:19:40.254" v="1070" actId="478"/>
          <ac:picMkLst>
            <pc:docMk/>
            <pc:sldMk cId="3999507510" sldId="295"/>
            <ac:picMk id="36" creationId="{1BDB4158-E11D-45E2-8C7A-40C6F5366F4F}"/>
          </ac:picMkLst>
        </pc:picChg>
        <pc:picChg chg="del">
          <ac:chgData name="왕 준수" userId="2da3bebcf6d157c6" providerId="LiveId" clId="{F47695D2-DCCD-4FA6-9E5B-95A751BD05C0}" dt="2021-07-05T06:19:31.815" v="1056" actId="478"/>
          <ac:picMkLst>
            <pc:docMk/>
            <pc:sldMk cId="3999507510" sldId="295"/>
            <ac:picMk id="37" creationId="{C13CF850-3D69-4DD2-961A-CC5D552FA687}"/>
          </ac:picMkLst>
        </pc:picChg>
        <pc:picChg chg="del">
          <ac:chgData name="왕 준수" userId="2da3bebcf6d157c6" providerId="LiveId" clId="{F47695D2-DCCD-4FA6-9E5B-95A751BD05C0}" dt="2021-07-05T06:19:31.423" v="1055" actId="478"/>
          <ac:picMkLst>
            <pc:docMk/>
            <pc:sldMk cId="3999507510" sldId="295"/>
            <ac:picMk id="43" creationId="{A3B61F38-8D42-4DE5-B844-5F8734D1D9D2}"/>
          </ac:picMkLst>
        </pc:picChg>
        <pc:picChg chg="del">
          <ac:chgData name="왕 준수" userId="2da3bebcf6d157c6" providerId="LiveId" clId="{F47695D2-DCCD-4FA6-9E5B-95A751BD05C0}" dt="2021-07-05T06:19:34.983" v="1061" actId="478"/>
          <ac:picMkLst>
            <pc:docMk/>
            <pc:sldMk cId="3999507510" sldId="295"/>
            <ac:picMk id="44" creationId="{4FC49FEE-2194-4229-9C30-D5FCAD2BFD53}"/>
          </ac:picMkLst>
        </pc:picChg>
        <pc:picChg chg="del">
          <ac:chgData name="왕 준수" userId="2da3bebcf6d157c6" providerId="LiveId" clId="{F47695D2-DCCD-4FA6-9E5B-95A751BD05C0}" dt="2021-07-05T06:19:35.999" v="1063" actId="478"/>
          <ac:picMkLst>
            <pc:docMk/>
            <pc:sldMk cId="3999507510" sldId="295"/>
            <ac:picMk id="45" creationId="{6B8CF68E-67C1-4D36-A7BA-D9D5F500AB5B}"/>
          </ac:picMkLst>
        </pc:picChg>
        <pc:picChg chg="add del">
          <ac:chgData name="왕 준수" userId="2da3bebcf6d157c6" providerId="LiveId" clId="{F47695D2-DCCD-4FA6-9E5B-95A751BD05C0}" dt="2021-07-05T06:19:39.407" v="1068" actId="478"/>
          <ac:picMkLst>
            <pc:docMk/>
            <pc:sldMk cId="3999507510" sldId="295"/>
            <ac:picMk id="46" creationId="{B77393DF-F4AB-49E1-956E-FC0BD50AF994}"/>
          </ac:picMkLst>
        </pc:picChg>
        <pc:picChg chg="del">
          <ac:chgData name="왕 준수" userId="2da3bebcf6d157c6" providerId="LiveId" clId="{F47695D2-DCCD-4FA6-9E5B-95A751BD05C0}" dt="2021-07-05T06:19:35.263" v="1062" actId="478"/>
          <ac:picMkLst>
            <pc:docMk/>
            <pc:sldMk cId="3999507510" sldId="295"/>
            <ac:picMk id="47" creationId="{12F5328B-0EE8-45BA-B5F4-0416B1B92A84}"/>
          </ac:picMkLst>
        </pc:picChg>
        <pc:picChg chg="add mod ord">
          <ac:chgData name="왕 준수" userId="2da3bebcf6d157c6" providerId="LiveId" clId="{F47695D2-DCCD-4FA6-9E5B-95A751BD05C0}" dt="2021-07-07T02:15:34.573" v="4946" actId="1038"/>
          <ac:picMkLst>
            <pc:docMk/>
            <pc:sldMk cId="3999507510" sldId="295"/>
            <ac:picMk id="62" creationId="{1C90F611-0C3D-42A9-AECF-180509B4A00C}"/>
          </ac:picMkLst>
        </pc:picChg>
        <pc:picChg chg="add mod ord">
          <ac:chgData name="왕 준수" userId="2da3bebcf6d157c6" providerId="LiveId" clId="{F47695D2-DCCD-4FA6-9E5B-95A751BD05C0}" dt="2021-07-07T02:15:33.394" v="4945" actId="1038"/>
          <ac:picMkLst>
            <pc:docMk/>
            <pc:sldMk cId="3999507510" sldId="295"/>
            <ac:picMk id="63" creationId="{4C973143-0CEF-4098-B98A-50E4E330FF6D}"/>
          </ac:picMkLst>
        </pc:picChg>
        <pc:picChg chg="add del mod">
          <ac:chgData name="왕 준수" userId="2da3bebcf6d157c6" providerId="LiveId" clId="{F47695D2-DCCD-4FA6-9E5B-95A751BD05C0}" dt="2021-07-06T03:00:24.977" v="3208" actId="478"/>
          <ac:picMkLst>
            <pc:docMk/>
            <pc:sldMk cId="3999507510" sldId="295"/>
            <ac:picMk id="98" creationId="{1E39265D-2256-4FC3-880B-C726B3ED762C}"/>
          </ac:picMkLst>
        </pc:picChg>
        <pc:picChg chg="add del mod">
          <ac:chgData name="왕 준수" userId="2da3bebcf6d157c6" providerId="LiveId" clId="{F47695D2-DCCD-4FA6-9E5B-95A751BD05C0}" dt="2021-07-06T03:00:23.340" v="3207" actId="478"/>
          <ac:picMkLst>
            <pc:docMk/>
            <pc:sldMk cId="3999507510" sldId="295"/>
            <ac:picMk id="99" creationId="{6378700F-135D-45C7-A8D9-BC7BADC7E6DE}"/>
          </ac:picMkLst>
        </pc:picChg>
        <pc:picChg chg="add del mod">
          <ac:chgData name="왕 준수" userId="2da3bebcf6d157c6" providerId="LiveId" clId="{F47695D2-DCCD-4FA6-9E5B-95A751BD05C0}" dt="2021-07-06T02:56:14.013" v="3167" actId="21"/>
          <ac:picMkLst>
            <pc:docMk/>
            <pc:sldMk cId="3999507510" sldId="295"/>
            <ac:picMk id="266" creationId="{6ACBCD6D-2D23-4F15-84FB-522DAEC16A47}"/>
          </ac:picMkLst>
        </pc:picChg>
        <pc:picChg chg="add del mod">
          <ac:chgData name="왕 준수" userId="2da3bebcf6d157c6" providerId="LiveId" clId="{F47695D2-DCCD-4FA6-9E5B-95A751BD05C0}" dt="2021-07-06T02:56:12.971" v="3166" actId="478"/>
          <ac:picMkLst>
            <pc:docMk/>
            <pc:sldMk cId="3999507510" sldId="295"/>
            <ac:picMk id="329" creationId="{65E8E06C-A133-4C52-90F0-F8D346FE6D0A}"/>
          </ac:picMkLst>
        </pc:picChg>
        <pc:picChg chg="add mod">
          <ac:chgData name="왕 준수" userId="2da3bebcf6d157c6" providerId="LiveId" clId="{F47695D2-DCCD-4FA6-9E5B-95A751BD05C0}" dt="2021-07-06T03:00:20.503" v="3206" actId="1076"/>
          <ac:picMkLst>
            <pc:docMk/>
            <pc:sldMk cId="3999507510" sldId="295"/>
            <ac:picMk id="332" creationId="{CAB4CAAF-DD31-4325-85BB-0DDAE96A59A1}"/>
          </ac:picMkLst>
        </pc:picChg>
        <pc:picChg chg="add del mod">
          <ac:chgData name="왕 준수" userId="2da3bebcf6d157c6" providerId="LiveId" clId="{F47695D2-DCCD-4FA6-9E5B-95A751BD05C0}" dt="2021-07-06T03:00:54.844" v="3217" actId="478"/>
          <ac:picMkLst>
            <pc:docMk/>
            <pc:sldMk cId="3999507510" sldId="295"/>
            <ac:picMk id="333" creationId="{BF40C802-E4AC-4096-82AF-D0443F110AD9}"/>
          </ac:picMkLst>
        </pc:picChg>
        <pc:picChg chg="add mod">
          <ac:chgData name="왕 준수" userId="2da3bebcf6d157c6" providerId="LiveId" clId="{F47695D2-DCCD-4FA6-9E5B-95A751BD05C0}" dt="2021-07-06T03:01:59.081" v="3220" actId="1076"/>
          <ac:picMkLst>
            <pc:docMk/>
            <pc:sldMk cId="3999507510" sldId="295"/>
            <ac:picMk id="334" creationId="{81CD9F82-C73D-407E-AB71-02D0D69782C7}"/>
          </ac:picMkLst>
        </pc:picChg>
        <pc:picChg chg="add mod">
          <ac:chgData name="왕 준수" userId="2da3bebcf6d157c6" providerId="LiveId" clId="{F47695D2-DCCD-4FA6-9E5B-95A751BD05C0}" dt="2021-07-06T03:02:22.521" v="3225" actId="1076"/>
          <ac:picMkLst>
            <pc:docMk/>
            <pc:sldMk cId="3999507510" sldId="295"/>
            <ac:picMk id="335" creationId="{810286C1-8D73-4FCD-927E-7C2D5F0ADABE}"/>
          </ac:picMkLst>
        </pc:picChg>
        <pc:cxnChg chg="mod">
          <ac:chgData name="왕 준수" userId="2da3bebcf6d157c6" providerId="LiveId" clId="{F47695D2-DCCD-4FA6-9E5B-95A751BD05C0}" dt="2021-07-06T03:00:09.657" v="3201" actId="478"/>
          <ac:cxnSpMkLst>
            <pc:docMk/>
            <pc:sldMk cId="3999507510" sldId="295"/>
            <ac:cxnSpMk id="3" creationId="{B0A12C45-AF74-42E7-A34B-1D5220C7EA8F}"/>
          </ac:cxnSpMkLst>
        </pc:cxnChg>
        <pc:cxnChg chg="add mod">
          <ac:chgData name="왕 준수" userId="2da3bebcf6d157c6" providerId="LiveId" clId="{F47695D2-DCCD-4FA6-9E5B-95A751BD05C0}" dt="2021-07-06T02:20:48.980" v="2708" actId="1076"/>
          <ac:cxnSpMkLst>
            <pc:docMk/>
            <pc:sldMk cId="3999507510" sldId="295"/>
            <ac:cxnSpMk id="9" creationId="{C7C5E6B3-467D-426F-A83A-0998598318D4}"/>
          </ac:cxnSpMkLst>
        </pc:cxnChg>
        <pc:cxnChg chg="mod">
          <ac:chgData name="왕 준수" userId="2da3bebcf6d157c6" providerId="LiveId" clId="{F47695D2-DCCD-4FA6-9E5B-95A751BD05C0}" dt="2021-07-06T03:00:09.657" v="3201" actId="478"/>
          <ac:cxnSpMkLst>
            <pc:docMk/>
            <pc:sldMk cId="3999507510" sldId="295"/>
            <ac:cxnSpMk id="10" creationId="{D4BB5C2D-58C3-4435-AFCA-2E6CCFC3B8E1}"/>
          </ac:cxnSpMkLst>
        </pc:cxnChg>
        <pc:cxnChg chg="mod">
          <ac:chgData name="왕 준수" userId="2da3bebcf6d157c6" providerId="LiveId" clId="{F47695D2-DCCD-4FA6-9E5B-95A751BD05C0}" dt="2021-07-06T03:00:09.657" v="3201" actId="478"/>
          <ac:cxnSpMkLst>
            <pc:docMk/>
            <pc:sldMk cId="3999507510" sldId="295"/>
            <ac:cxnSpMk id="14" creationId="{7F826582-00DE-4214-8373-26B74A7BDC5C}"/>
          </ac:cxnSpMkLst>
        </pc:cxnChg>
        <pc:cxnChg chg="mod">
          <ac:chgData name="왕 준수" userId="2da3bebcf6d157c6" providerId="LiveId" clId="{F47695D2-DCCD-4FA6-9E5B-95A751BD05C0}" dt="2021-07-06T02:59:40.091" v="3191" actId="478"/>
          <ac:cxnSpMkLst>
            <pc:docMk/>
            <pc:sldMk cId="3999507510" sldId="295"/>
            <ac:cxnSpMk id="16" creationId="{114F6221-7A9E-4829-A82E-5B09201321DF}"/>
          </ac:cxnSpMkLst>
        </pc:cxnChg>
        <pc:cxnChg chg="mod">
          <ac:chgData name="왕 준수" userId="2da3bebcf6d157c6" providerId="LiveId" clId="{F47695D2-DCCD-4FA6-9E5B-95A751BD05C0}" dt="2021-07-06T02:59:40.091" v="3191" actId="478"/>
          <ac:cxnSpMkLst>
            <pc:docMk/>
            <pc:sldMk cId="3999507510" sldId="295"/>
            <ac:cxnSpMk id="18" creationId="{6A073E11-5267-43C5-8658-96951C5F6627}"/>
          </ac:cxnSpMkLst>
        </pc:cxnChg>
        <pc:cxnChg chg="del mod">
          <ac:chgData name="왕 준수" userId="2da3bebcf6d157c6" providerId="LiveId" clId="{F47695D2-DCCD-4FA6-9E5B-95A751BD05C0}" dt="2021-07-06T01:45:56.582" v="2516" actId="478"/>
          <ac:cxnSpMkLst>
            <pc:docMk/>
            <pc:sldMk cId="3999507510" sldId="295"/>
            <ac:cxnSpMk id="33" creationId="{3F89C3D5-4554-4AF6-9D15-7F55E6F74888}"/>
          </ac:cxnSpMkLst>
        </pc:cxnChg>
        <pc:cxnChg chg="mod">
          <ac:chgData name="왕 준수" userId="2da3bebcf6d157c6" providerId="LiveId" clId="{F47695D2-DCCD-4FA6-9E5B-95A751BD05C0}" dt="2021-07-06T02:59:40.091" v="3191" actId="478"/>
          <ac:cxnSpMkLst>
            <pc:docMk/>
            <pc:sldMk cId="3999507510" sldId="295"/>
            <ac:cxnSpMk id="35" creationId="{F3FE66B0-34A1-452F-8418-460B156FFBD4}"/>
          </ac:cxnSpMkLst>
        </pc:cxnChg>
        <pc:cxnChg chg="mod">
          <ac:chgData name="왕 준수" userId="2da3bebcf6d157c6" providerId="LiveId" clId="{F47695D2-DCCD-4FA6-9E5B-95A751BD05C0}" dt="2021-07-06T02:59:40.091" v="3191" actId="478"/>
          <ac:cxnSpMkLst>
            <pc:docMk/>
            <pc:sldMk cId="3999507510" sldId="295"/>
            <ac:cxnSpMk id="37" creationId="{E6347F40-FDAA-454D-9E0A-556644F02D12}"/>
          </ac:cxnSpMkLst>
        </pc:cxnChg>
        <pc:cxnChg chg="mod">
          <ac:chgData name="왕 준수" userId="2da3bebcf6d157c6" providerId="LiveId" clId="{F47695D2-DCCD-4FA6-9E5B-95A751BD05C0}" dt="2021-07-06T02:59:40.091" v="3191" actId="478"/>
          <ac:cxnSpMkLst>
            <pc:docMk/>
            <pc:sldMk cId="3999507510" sldId="295"/>
            <ac:cxnSpMk id="39" creationId="{1990AC0B-861D-483C-91DF-D17C8AD87523}"/>
          </ac:cxnSpMkLst>
        </pc:cxnChg>
        <pc:cxnChg chg="mod">
          <ac:chgData name="왕 준수" userId="2da3bebcf6d157c6" providerId="LiveId" clId="{F47695D2-DCCD-4FA6-9E5B-95A751BD05C0}" dt="2021-07-06T02:59:40.091" v="3191" actId="478"/>
          <ac:cxnSpMkLst>
            <pc:docMk/>
            <pc:sldMk cId="3999507510" sldId="295"/>
            <ac:cxnSpMk id="41" creationId="{14887B12-37D4-482A-9FEB-228A76AE766F}"/>
          </ac:cxnSpMkLst>
        </pc:cxnChg>
        <pc:cxnChg chg="mod">
          <ac:chgData name="왕 준수" userId="2da3bebcf6d157c6" providerId="LiveId" clId="{F47695D2-DCCD-4FA6-9E5B-95A751BD05C0}" dt="2021-07-06T03:02:02.024" v="3221" actId="14100"/>
          <ac:cxnSpMkLst>
            <pc:docMk/>
            <pc:sldMk cId="3999507510" sldId="295"/>
            <ac:cxnSpMk id="44" creationId="{0A28C62F-F5E0-4D6E-BA51-CCE6D063362F}"/>
          </ac:cxnSpMkLst>
        </pc:cxnChg>
        <pc:cxnChg chg="mod">
          <ac:chgData name="왕 준수" userId="2da3bebcf6d157c6" providerId="LiveId" clId="{F47695D2-DCCD-4FA6-9E5B-95A751BD05C0}" dt="2021-07-06T03:00:09.657" v="3201" actId="478"/>
          <ac:cxnSpMkLst>
            <pc:docMk/>
            <pc:sldMk cId="3999507510" sldId="295"/>
            <ac:cxnSpMk id="46" creationId="{D6CFD4ED-1DD3-405E-8168-51CEE5383BF1}"/>
          </ac:cxnSpMkLst>
        </pc:cxnChg>
        <pc:cxnChg chg="mod">
          <ac:chgData name="왕 준수" userId="2da3bebcf6d157c6" providerId="LiveId" clId="{F47695D2-DCCD-4FA6-9E5B-95A751BD05C0}" dt="2021-07-06T03:00:09.657" v="3201" actId="478"/>
          <ac:cxnSpMkLst>
            <pc:docMk/>
            <pc:sldMk cId="3999507510" sldId="295"/>
            <ac:cxnSpMk id="59" creationId="{287B450E-D540-4865-8D00-EC0CEB2432CB}"/>
          </ac:cxnSpMkLst>
        </pc:cxnChg>
        <pc:cxnChg chg="mod">
          <ac:chgData name="왕 준수" userId="2da3bebcf6d157c6" providerId="LiveId" clId="{F47695D2-DCCD-4FA6-9E5B-95A751BD05C0}" dt="2021-07-06T02:06:53.445" v="2649" actId="1076"/>
          <ac:cxnSpMkLst>
            <pc:docMk/>
            <pc:sldMk cId="3999507510" sldId="295"/>
            <ac:cxnSpMk id="61" creationId="{C9ED0594-FD25-4B7D-82B5-8BDC17196A3C}"/>
          </ac:cxnSpMkLst>
        </pc:cxnChg>
        <pc:cxnChg chg="add mod">
          <ac:chgData name="왕 준수" userId="2da3bebcf6d157c6" providerId="LiveId" clId="{F47695D2-DCCD-4FA6-9E5B-95A751BD05C0}" dt="2021-07-06T02:59:40.091" v="3191" actId="478"/>
          <ac:cxnSpMkLst>
            <pc:docMk/>
            <pc:sldMk cId="3999507510" sldId="295"/>
            <ac:cxnSpMk id="87" creationId="{261DA749-B6A9-42ED-83BB-5128107370D5}"/>
          </ac:cxnSpMkLst>
        </pc:cxnChg>
        <pc:cxnChg chg="add del mod">
          <ac:chgData name="왕 준수" userId="2da3bebcf6d157c6" providerId="LiveId" clId="{F47695D2-DCCD-4FA6-9E5B-95A751BD05C0}" dt="2021-07-06T01:36:39.777" v="2417" actId="478"/>
          <ac:cxnSpMkLst>
            <pc:docMk/>
            <pc:sldMk cId="3999507510" sldId="295"/>
            <ac:cxnSpMk id="102" creationId="{9EC7FA00-2178-4A55-85BB-E3A4DD94D111}"/>
          </ac:cxnSpMkLst>
        </pc:cxnChg>
        <pc:cxnChg chg="add mod">
          <ac:chgData name="왕 준수" userId="2da3bebcf6d157c6" providerId="LiveId" clId="{F47695D2-DCCD-4FA6-9E5B-95A751BD05C0}" dt="2021-07-06T03:00:23.340" v="3207" actId="478"/>
          <ac:cxnSpMkLst>
            <pc:docMk/>
            <pc:sldMk cId="3999507510" sldId="295"/>
            <ac:cxnSpMk id="109" creationId="{8F723F18-E4FC-45B6-96FC-0A6D7BFA645A}"/>
          </ac:cxnSpMkLst>
        </pc:cxnChg>
        <pc:cxnChg chg="add mod">
          <ac:chgData name="왕 준수" userId="2da3bebcf6d157c6" providerId="LiveId" clId="{F47695D2-DCCD-4FA6-9E5B-95A751BD05C0}" dt="2021-07-06T03:00:23.340" v="3207" actId="478"/>
          <ac:cxnSpMkLst>
            <pc:docMk/>
            <pc:sldMk cId="3999507510" sldId="295"/>
            <ac:cxnSpMk id="112" creationId="{BFCFAB31-C4A1-478F-92F3-00DAD47F1602}"/>
          </ac:cxnSpMkLst>
        </pc:cxnChg>
        <pc:cxnChg chg="add mod">
          <ac:chgData name="왕 준수" userId="2da3bebcf6d157c6" providerId="LiveId" clId="{F47695D2-DCCD-4FA6-9E5B-95A751BD05C0}" dt="2021-07-06T02:59:40.091" v="3191" actId="478"/>
          <ac:cxnSpMkLst>
            <pc:docMk/>
            <pc:sldMk cId="3999507510" sldId="295"/>
            <ac:cxnSpMk id="147" creationId="{7FC6FB30-B3BC-4D7D-B3B6-AC2C9426238A}"/>
          </ac:cxnSpMkLst>
        </pc:cxnChg>
        <pc:cxnChg chg="add mod">
          <ac:chgData name="왕 준수" userId="2da3bebcf6d157c6" providerId="LiveId" clId="{F47695D2-DCCD-4FA6-9E5B-95A751BD05C0}" dt="2021-07-06T03:02:04.449" v="3222" actId="14100"/>
          <ac:cxnSpMkLst>
            <pc:docMk/>
            <pc:sldMk cId="3999507510" sldId="295"/>
            <ac:cxnSpMk id="151" creationId="{05DB0833-09BF-4C4B-8A3A-1B1D2180A242}"/>
          </ac:cxnSpMkLst>
        </pc:cxnChg>
        <pc:cxnChg chg="add mod">
          <ac:chgData name="왕 준수" userId="2da3bebcf6d157c6" providerId="LiveId" clId="{F47695D2-DCCD-4FA6-9E5B-95A751BD05C0}" dt="2021-07-06T03:02:24.702" v="3226" actId="14100"/>
          <ac:cxnSpMkLst>
            <pc:docMk/>
            <pc:sldMk cId="3999507510" sldId="295"/>
            <ac:cxnSpMk id="180" creationId="{C2895835-CDD1-439E-9002-13E2F18A5A72}"/>
          </ac:cxnSpMkLst>
        </pc:cxnChg>
        <pc:cxnChg chg="add mod">
          <ac:chgData name="왕 준수" userId="2da3bebcf6d157c6" providerId="LiveId" clId="{F47695D2-DCCD-4FA6-9E5B-95A751BD05C0}" dt="2021-07-06T02:24:11.994" v="2728" actId="1076"/>
          <ac:cxnSpMkLst>
            <pc:docMk/>
            <pc:sldMk cId="3999507510" sldId="295"/>
            <ac:cxnSpMk id="218" creationId="{8405BF3C-BF3D-40A6-AAD0-CFF9EB743A92}"/>
          </ac:cxnSpMkLst>
        </pc:cxnChg>
        <pc:cxnChg chg="add mod">
          <ac:chgData name="왕 준수" userId="2da3bebcf6d157c6" providerId="LiveId" clId="{F47695D2-DCCD-4FA6-9E5B-95A751BD05C0}" dt="2021-07-06T02:24:15.849" v="2729" actId="1076"/>
          <ac:cxnSpMkLst>
            <pc:docMk/>
            <pc:sldMk cId="3999507510" sldId="295"/>
            <ac:cxnSpMk id="242" creationId="{B8AA77A3-4488-428E-B949-C3234A447CA1}"/>
          </ac:cxnSpMkLst>
        </pc:cxnChg>
        <pc:cxnChg chg="add mod">
          <ac:chgData name="왕 준수" userId="2da3bebcf6d157c6" providerId="LiveId" clId="{F47695D2-DCCD-4FA6-9E5B-95A751BD05C0}" dt="2021-07-06T03:00:23.340" v="3207" actId="478"/>
          <ac:cxnSpMkLst>
            <pc:docMk/>
            <pc:sldMk cId="3999507510" sldId="295"/>
            <ac:cxnSpMk id="261" creationId="{AADE02B9-FF0F-4751-9A56-2E5F9F933281}"/>
          </ac:cxnSpMkLst>
        </pc:cxnChg>
        <pc:cxnChg chg="add mod">
          <ac:chgData name="왕 준수" userId="2da3bebcf6d157c6" providerId="LiveId" clId="{F47695D2-DCCD-4FA6-9E5B-95A751BD05C0}" dt="2021-07-06T03:02:26.657" v="3227" actId="14100"/>
          <ac:cxnSpMkLst>
            <pc:docMk/>
            <pc:sldMk cId="3999507510" sldId="295"/>
            <ac:cxnSpMk id="264" creationId="{BE8CB4CD-5BFE-4FBA-A3FD-CA2392CB69D3}"/>
          </ac:cxnSpMkLst>
        </pc:cxnChg>
        <pc:cxnChg chg="mod">
          <ac:chgData name="왕 준수" userId="2da3bebcf6d157c6" providerId="LiveId" clId="{F47695D2-DCCD-4FA6-9E5B-95A751BD05C0}" dt="2021-07-06T02:59:40.091" v="3191" actId="478"/>
          <ac:cxnSpMkLst>
            <pc:docMk/>
            <pc:sldMk cId="3999507510" sldId="295"/>
            <ac:cxnSpMk id="1920" creationId="{AF3C57B6-80DB-4155-953E-03E2EB4D20A9}"/>
          </ac:cxnSpMkLst>
        </pc:cxnChg>
        <pc:cxnChg chg="mod">
          <ac:chgData name="왕 준수" userId="2da3bebcf6d157c6" providerId="LiveId" clId="{F47695D2-DCCD-4FA6-9E5B-95A751BD05C0}" dt="2021-07-06T03:00:09.657" v="3201" actId="478"/>
          <ac:cxnSpMkLst>
            <pc:docMk/>
            <pc:sldMk cId="3999507510" sldId="295"/>
            <ac:cxnSpMk id="1931" creationId="{0ACCCA5B-9D5C-4584-B85A-AD9A3E32FF55}"/>
          </ac:cxnSpMkLst>
        </pc:cxnChg>
        <pc:cxnChg chg="del mod">
          <ac:chgData name="왕 준수" userId="2da3bebcf6d157c6" providerId="LiveId" clId="{F47695D2-DCCD-4FA6-9E5B-95A751BD05C0}" dt="2021-07-06T00:39:12.204" v="1932" actId="478"/>
          <ac:cxnSpMkLst>
            <pc:docMk/>
            <pc:sldMk cId="3999507510" sldId="295"/>
            <ac:cxnSpMk id="1933" creationId="{AA927664-384C-4DBA-AD92-B5AD43F34AB0}"/>
          </ac:cxnSpMkLst>
        </pc:cxnChg>
        <pc:cxnChg chg="mod">
          <ac:chgData name="왕 준수" userId="2da3bebcf6d157c6" providerId="LiveId" clId="{F47695D2-DCCD-4FA6-9E5B-95A751BD05C0}" dt="2021-07-06T03:02:28.890" v="3228" actId="14100"/>
          <ac:cxnSpMkLst>
            <pc:docMk/>
            <pc:sldMk cId="3999507510" sldId="295"/>
            <ac:cxnSpMk id="1940" creationId="{BF03A2D3-D319-4020-ADFF-EBD2405B283C}"/>
          </ac:cxnSpMkLst>
        </pc:cxnChg>
      </pc:sldChg>
      <pc:sldChg chg="addSp delSp modSp add del mod">
        <pc:chgData name="왕 준수" userId="2da3bebcf6d157c6" providerId="LiveId" clId="{F47695D2-DCCD-4FA6-9E5B-95A751BD05C0}" dt="2021-07-06T01:58:38.005" v="2622" actId="47"/>
        <pc:sldMkLst>
          <pc:docMk/>
          <pc:sldMk cId="3154763426" sldId="296"/>
        </pc:sldMkLst>
        <pc:spChg chg="del">
          <ac:chgData name="왕 준수" userId="2da3bebcf6d157c6" providerId="LiveId" clId="{F47695D2-DCCD-4FA6-9E5B-95A751BD05C0}" dt="2021-07-05T06:20:09.879" v="1111" actId="478"/>
          <ac:spMkLst>
            <pc:docMk/>
            <pc:sldMk cId="3154763426" sldId="296"/>
            <ac:spMk id="25" creationId="{C933E514-7C8D-471D-9F99-517EA5E2173A}"/>
          </ac:spMkLst>
        </pc:spChg>
        <pc:spChg chg="del">
          <ac:chgData name="왕 준수" userId="2da3bebcf6d157c6" providerId="LiveId" clId="{F47695D2-DCCD-4FA6-9E5B-95A751BD05C0}" dt="2021-07-05T06:20:09.879" v="1111" actId="478"/>
          <ac:spMkLst>
            <pc:docMk/>
            <pc:sldMk cId="3154763426" sldId="296"/>
            <ac:spMk id="26" creationId="{99916A40-9F55-4AA7-A12E-99FEE92F4DC4}"/>
          </ac:spMkLst>
        </pc:spChg>
        <pc:spChg chg="del">
          <ac:chgData name="왕 준수" userId="2da3bebcf6d157c6" providerId="LiveId" clId="{F47695D2-DCCD-4FA6-9E5B-95A751BD05C0}" dt="2021-07-05T06:20:08.808" v="1110" actId="478"/>
          <ac:spMkLst>
            <pc:docMk/>
            <pc:sldMk cId="3154763426" sldId="296"/>
            <ac:spMk id="28" creationId="{9E175032-EBB5-4D6F-B833-2CBBF58D2062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29" creationId="{71293940-951B-4D55-B7F8-93BD5A6AD780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30" creationId="{97ED3072-5902-4AE5-9EED-830AED76D884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31" creationId="{31BC080E-AC28-4C69-B388-21D75C967FFC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32" creationId="{E404204B-0B19-42F9-BE74-7E098F4EFDD0}"/>
          </ac:spMkLst>
        </pc:spChg>
        <pc:spChg chg="add mod">
          <ac:chgData name="왕 준수" userId="2da3bebcf6d157c6" providerId="LiveId" clId="{F47695D2-DCCD-4FA6-9E5B-95A751BD05C0}" dt="2021-07-05T06:20:18.943" v="1129" actId="1037"/>
          <ac:spMkLst>
            <pc:docMk/>
            <pc:sldMk cId="3154763426" sldId="296"/>
            <ac:spMk id="35" creationId="{1CC15BB7-48D3-44D4-A93E-66FFF220B495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42" creationId="{8DF70ECD-63D4-4E81-875F-F43B90BC2C07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48" creationId="{FD3462AE-C27A-4954-8BD3-E2E385FC36BC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49" creationId="{4F00F76A-2446-498D-A439-2AF533779175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0" creationId="{BAD45AF9-FD18-46B2-9FE3-EECBA95B873B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1" creationId="{6F5463AD-3D61-4AC5-9C8E-4E67A36AC93C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2" creationId="{DA947731-9881-48FD-B9CF-E82C3F5441D7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3" creationId="{3FFC08FD-60AD-43DD-A8A4-EC1FD0CAF792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4" creationId="{215218BE-0773-4513-AB3B-FFB8AB4FF78B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5" creationId="{BF910428-8330-4F22-9646-BC0D4193F576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56" creationId="{4D7B9DB7-368A-4877-B1AD-12778D1E4C6D}"/>
          </ac:spMkLst>
        </pc:spChg>
        <pc:spChg chg="del">
          <ac:chgData name="왕 준수" userId="2da3bebcf6d157c6" providerId="LiveId" clId="{F47695D2-DCCD-4FA6-9E5B-95A751BD05C0}" dt="2021-07-05T06:20:09.879" v="1111" actId="478"/>
          <ac:spMkLst>
            <pc:docMk/>
            <pc:sldMk cId="3154763426" sldId="296"/>
            <ac:spMk id="57" creationId="{A969172B-60AD-4126-8500-BA9886F69C19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1924" creationId="{00000000-0000-0000-0000-000000000000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1925" creationId="{00000000-0000-0000-0000-000000000000}"/>
          </ac:spMkLst>
        </pc:spChg>
        <pc:spChg chg="del">
          <ac:chgData name="왕 준수" userId="2da3bebcf6d157c6" providerId="LiveId" clId="{F47695D2-DCCD-4FA6-9E5B-95A751BD05C0}" dt="2021-07-05T06:20:06.135" v="1108" actId="478"/>
          <ac:spMkLst>
            <pc:docMk/>
            <pc:sldMk cId="3154763426" sldId="296"/>
            <ac:spMk id="1928" creationId="{00000000-0000-0000-0000-000000000000}"/>
          </ac:spMkLst>
        </pc:spChg>
        <pc:picChg chg="del">
          <ac:chgData name="왕 준수" userId="2da3bebcf6d157c6" providerId="LiveId" clId="{F47695D2-DCCD-4FA6-9E5B-95A751BD05C0}" dt="2021-07-05T06:20:09.879" v="1111" actId="478"/>
          <ac:picMkLst>
            <pc:docMk/>
            <pc:sldMk cId="3154763426" sldId="296"/>
            <ac:picMk id="24" creationId="{03945191-13A4-46D3-8238-4F34BCCDFFA9}"/>
          </ac:picMkLst>
        </pc:picChg>
        <pc:picChg chg="del">
          <ac:chgData name="왕 준수" userId="2da3bebcf6d157c6" providerId="LiveId" clId="{F47695D2-DCCD-4FA6-9E5B-95A751BD05C0}" dt="2021-07-05T06:20:08.007" v="1109" actId="478"/>
          <ac:picMkLst>
            <pc:docMk/>
            <pc:sldMk cId="3154763426" sldId="296"/>
            <ac:picMk id="27" creationId="{F0F2844B-ECBB-4BF2-BE23-B37A309ED8C0}"/>
          </ac:picMkLst>
        </pc:picChg>
        <pc:picChg chg="add mod">
          <ac:chgData name="왕 준수" userId="2da3bebcf6d157c6" providerId="LiveId" clId="{F47695D2-DCCD-4FA6-9E5B-95A751BD05C0}" dt="2021-07-05T06:20:18.943" v="1129" actId="1037"/>
          <ac:picMkLst>
            <pc:docMk/>
            <pc:sldMk cId="3154763426" sldId="296"/>
            <ac:picMk id="33" creationId="{C513D720-119D-423C-A6FE-6FDE6A241EE3}"/>
          </ac:picMkLst>
        </pc:picChg>
        <pc:picChg chg="add mod">
          <ac:chgData name="왕 준수" userId="2da3bebcf6d157c6" providerId="LiveId" clId="{F47695D2-DCCD-4FA6-9E5B-95A751BD05C0}" dt="2021-07-05T06:20:18.943" v="1129" actId="1037"/>
          <ac:picMkLst>
            <pc:docMk/>
            <pc:sldMk cId="3154763426" sldId="296"/>
            <ac:picMk id="34" creationId="{49219BD9-B901-4D76-BDC6-78F047A7B81E}"/>
          </ac:picMkLst>
        </pc:picChg>
      </pc:sldChg>
      <pc:sldChg chg="addSp delSp modSp add mod modTransition">
        <pc:chgData name="왕 준수" userId="2da3bebcf6d157c6" providerId="LiveId" clId="{F47695D2-DCCD-4FA6-9E5B-95A751BD05C0}" dt="2021-07-07T02:23:43.824" v="5022"/>
        <pc:sldMkLst>
          <pc:docMk/>
          <pc:sldMk cId="30619199" sldId="297"/>
        </pc:sldMkLst>
        <pc:spChg chg="add del mod">
          <ac:chgData name="왕 준수" userId="2da3bebcf6d157c6" providerId="LiveId" clId="{F47695D2-DCCD-4FA6-9E5B-95A751BD05C0}" dt="2021-07-06T06:33:16.429" v="4214" actId="478"/>
          <ac:spMkLst>
            <pc:docMk/>
            <pc:sldMk cId="30619199" sldId="297"/>
            <ac:spMk id="10" creationId="{C97C8DE6-759E-4466-BE4F-4E8DDC26794A}"/>
          </ac:spMkLst>
        </pc:spChg>
        <pc:spChg chg="add mod">
          <ac:chgData name="왕 준수" userId="2da3bebcf6d157c6" providerId="LiveId" clId="{F47695D2-DCCD-4FA6-9E5B-95A751BD05C0}" dt="2021-07-06T01:14:09.377" v="2143" actId="403"/>
          <ac:spMkLst>
            <pc:docMk/>
            <pc:sldMk cId="30619199" sldId="297"/>
            <ac:spMk id="11" creationId="{924F8D01-E870-45B5-9C11-4DAF4AA9461A}"/>
          </ac:spMkLst>
        </pc:spChg>
        <pc:spChg chg="add mod">
          <ac:chgData name="왕 준수" userId="2da3bebcf6d157c6" providerId="LiveId" clId="{F47695D2-DCCD-4FA6-9E5B-95A751BD05C0}" dt="2021-07-06T01:14:03.279" v="2125"/>
          <ac:spMkLst>
            <pc:docMk/>
            <pc:sldMk cId="30619199" sldId="297"/>
            <ac:spMk id="12" creationId="{D052DD47-D22B-434B-96BD-ED5DEFDEE601}"/>
          </ac:spMkLst>
        </pc:spChg>
        <pc:spChg chg="add mod">
          <ac:chgData name="왕 준수" userId="2da3bebcf6d157c6" providerId="LiveId" clId="{F47695D2-DCCD-4FA6-9E5B-95A751BD05C0}" dt="2021-07-06T03:07:28.457" v="3296" actId="207"/>
          <ac:spMkLst>
            <pc:docMk/>
            <pc:sldMk cId="30619199" sldId="297"/>
            <ac:spMk id="13" creationId="{1F1408EA-1DA7-4064-8DEA-D992E4F471B9}"/>
          </ac:spMkLst>
        </pc:spChg>
        <pc:spChg chg="add mod">
          <ac:chgData name="왕 준수" userId="2da3bebcf6d157c6" providerId="LiveId" clId="{F47695D2-DCCD-4FA6-9E5B-95A751BD05C0}" dt="2021-07-06T06:32:36.236" v="4194" actId="1076"/>
          <ac:spMkLst>
            <pc:docMk/>
            <pc:sldMk cId="30619199" sldId="297"/>
            <ac:spMk id="14" creationId="{A0E0200B-305B-4FDD-9F29-DAD6095BB446}"/>
          </ac:spMkLst>
        </pc:spChg>
        <pc:spChg chg="add mod">
          <ac:chgData name="왕 준수" userId="2da3bebcf6d157c6" providerId="LiveId" clId="{F47695D2-DCCD-4FA6-9E5B-95A751BD05C0}" dt="2021-07-06T03:07:28.457" v="3296" actId="207"/>
          <ac:spMkLst>
            <pc:docMk/>
            <pc:sldMk cId="30619199" sldId="297"/>
            <ac:spMk id="15" creationId="{3A760051-559D-457F-BF1E-50CF81B96C1F}"/>
          </ac:spMkLst>
        </pc:spChg>
        <pc:spChg chg="add mod">
          <ac:chgData name="왕 준수" userId="2da3bebcf6d157c6" providerId="LiveId" clId="{F47695D2-DCCD-4FA6-9E5B-95A751BD05C0}" dt="2021-07-06T03:07:28.457" v="3296" actId="207"/>
          <ac:spMkLst>
            <pc:docMk/>
            <pc:sldMk cId="30619199" sldId="297"/>
            <ac:spMk id="16" creationId="{855B91A8-F769-43D8-9F24-344CBF2A4A2D}"/>
          </ac:spMkLst>
        </pc:spChg>
        <pc:spChg chg="del mod">
          <ac:chgData name="왕 준수" userId="2da3bebcf6d157c6" providerId="LiveId" clId="{F47695D2-DCCD-4FA6-9E5B-95A751BD05C0}" dt="2021-07-06T01:14:04.783" v="2126" actId="478"/>
          <ac:spMkLst>
            <pc:docMk/>
            <pc:sldMk cId="30619199" sldId="297"/>
            <ac:spMk id="17" creationId="{00000000-0000-0000-0000-000000000000}"/>
          </ac:spMkLst>
        </pc:spChg>
        <pc:spChg chg="add mod">
          <ac:chgData name="왕 준수" userId="2da3bebcf6d157c6" providerId="LiveId" clId="{F47695D2-DCCD-4FA6-9E5B-95A751BD05C0}" dt="2021-07-06T06:32:37.113" v="4195"/>
          <ac:spMkLst>
            <pc:docMk/>
            <pc:sldMk cId="30619199" sldId="297"/>
            <ac:spMk id="17" creationId="{9B8CCAD8-DC6A-4738-9ECF-BAB97F69E57D}"/>
          </ac:spMkLst>
        </pc:spChg>
        <pc:spChg chg="mod">
          <ac:chgData name="왕 준수" userId="2da3bebcf6d157c6" providerId="LiveId" clId="{F47695D2-DCCD-4FA6-9E5B-95A751BD05C0}" dt="2021-07-06T06:32:37.113" v="4195"/>
          <ac:spMkLst>
            <pc:docMk/>
            <pc:sldMk cId="30619199" sldId="297"/>
            <ac:spMk id="20" creationId="{16108D20-C77D-447B-ADDF-87DD6E2C5678}"/>
          </ac:spMkLst>
        </pc:spChg>
        <pc:spChg chg="mod">
          <ac:chgData name="왕 준수" userId="2da3bebcf6d157c6" providerId="LiveId" clId="{F47695D2-DCCD-4FA6-9E5B-95A751BD05C0}" dt="2021-07-06T06:32:37.113" v="4195"/>
          <ac:spMkLst>
            <pc:docMk/>
            <pc:sldMk cId="30619199" sldId="297"/>
            <ac:spMk id="21" creationId="{3AC8EE99-20EB-4069-8B17-8F8823880584}"/>
          </ac:spMkLst>
        </pc:spChg>
        <pc:spChg chg="mod ord topLvl">
          <ac:chgData name="왕 준수" userId="2da3bebcf6d157c6" providerId="LiveId" clId="{F47695D2-DCCD-4FA6-9E5B-95A751BD05C0}" dt="2021-07-06T06:33:22.076" v="4215" actId="1076"/>
          <ac:spMkLst>
            <pc:docMk/>
            <pc:sldMk cId="30619199" sldId="297"/>
            <ac:spMk id="32" creationId="{D3E7C2F8-C821-4E6E-843F-A9BB621CDC00}"/>
          </ac:spMkLst>
        </pc:spChg>
        <pc:spChg chg="mod">
          <ac:chgData name="왕 준수" userId="2da3bebcf6d157c6" providerId="LiveId" clId="{F47695D2-DCCD-4FA6-9E5B-95A751BD05C0}" dt="2021-07-06T06:33:08.353" v="4210" actId="165"/>
          <ac:spMkLst>
            <pc:docMk/>
            <pc:sldMk cId="30619199" sldId="297"/>
            <ac:spMk id="33" creationId="{4FFF1697-B300-42E2-8612-1BED69941EA3}"/>
          </ac:spMkLst>
        </pc:spChg>
        <pc:spChg chg="mod">
          <ac:chgData name="왕 준수" userId="2da3bebcf6d157c6" providerId="LiveId" clId="{F47695D2-DCCD-4FA6-9E5B-95A751BD05C0}" dt="2021-07-06T06:33:08.353" v="4210" actId="165"/>
          <ac:spMkLst>
            <pc:docMk/>
            <pc:sldMk cId="30619199" sldId="297"/>
            <ac:spMk id="34" creationId="{1EE5DC42-3E70-43D5-AACC-48D1AF93CFD7}"/>
          </ac:spMkLst>
        </pc:spChg>
        <pc:spChg chg="del">
          <ac:chgData name="왕 준수" userId="2da3bebcf6d157c6" providerId="LiveId" clId="{F47695D2-DCCD-4FA6-9E5B-95A751BD05C0}" dt="2021-07-06T01:14:04.783" v="2126" actId="478"/>
          <ac:spMkLst>
            <pc:docMk/>
            <pc:sldMk cId="30619199" sldId="297"/>
            <ac:spMk id="49" creationId="{948394A9-A129-49E6-AC62-462F8264807F}"/>
          </ac:spMkLst>
        </pc:spChg>
        <pc:spChg chg="del">
          <ac:chgData name="왕 준수" userId="2da3bebcf6d157c6" providerId="LiveId" clId="{F47695D2-DCCD-4FA6-9E5B-95A751BD05C0}" dt="2021-07-06T01:13:54.575" v="2122" actId="478"/>
          <ac:spMkLst>
            <pc:docMk/>
            <pc:sldMk cId="30619199" sldId="297"/>
            <ac:spMk id="64" creationId="{2FEF87A8-4942-4C53-85D3-9C11540C6ABB}"/>
          </ac:spMkLst>
        </pc:spChg>
        <pc:grpChg chg="add del mod">
          <ac:chgData name="왕 준수" userId="2da3bebcf6d157c6" providerId="LiveId" clId="{F47695D2-DCCD-4FA6-9E5B-95A751BD05C0}" dt="2021-07-06T06:33:08.353" v="4210" actId="165"/>
          <ac:grpSpMkLst>
            <pc:docMk/>
            <pc:sldMk cId="30619199" sldId="297"/>
            <ac:grpSpMk id="18" creationId="{9E32CBDB-EDFF-4A4A-A424-F29B5CBB6131}"/>
          </ac:grpSpMkLst>
        </pc:grpChg>
        <pc:grpChg chg="add mod">
          <ac:chgData name="왕 준수" userId="2da3bebcf6d157c6" providerId="LiveId" clId="{F47695D2-DCCD-4FA6-9E5B-95A751BD05C0}" dt="2021-07-06T06:32:37.113" v="4195"/>
          <ac:grpSpMkLst>
            <pc:docMk/>
            <pc:sldMk cId="30619199" sldId="297"/>
            <ac:grpSpMk id="19" creationId="{45E970F8-D75B-42A8-9F76-051908916D8B}"/>
          </ac:grpSpMkLst>
        </pc:grpChg>
        <pc:grpChg chg="del">
          <ac:chgData name="왕 준수" userId="2da3bebcf6d157c6" providerId="LiveId" clId="{F47695D2-DCCD-4FA6-9E5B-95A751BD05C0}" dt="2021-07-05T06:20:37.919" v="1131" actId="478"/>
          <ac:grpSpMkLst>
            <pc:docMk/>
            <pc:sldMk cId="30619199" sldId="297"/>
            <ac:grpSpMk id="19" creationId="{909E20CA-3CD8-4088-BA9F-E3F65238AEE5}"/>
          </ac:grpSpMkLst>
        </pc:grpChg>
        <pc:grpChg chg="del mod topLvl">
          <ac:chgData name="왕 준수" userId="2da3bebcf6d157c6" providerId="LiveId" clId="{F47695D2-DCCD-4FA6-9E5B-95A751BD05C0}" dt="2021-07-06T06:33:15.284" v="4213" actId="478"/>
          <ac:grpSpMkLst>
            <pc:docMk/>
            <pc:sldMk cId="30619199" sldId="297"/>
            <ac:grpSpMk id="31" creationId="{77809732-9C93-4110-8CFB-0C179817A043}"/>
          </ac:grpSpMkLst>
        </pc:grpChg>
        <pc:picChg chg="add del mod">
          <ac:chgData name="왕 준수" userId="2da3bebcf6d157c6" providerId="LiveId" clId="{F47695D2-DCCD-4FA6-9E5B-95A751BD05C0}" dt="2021-07-06T06:32:40.966" v="4198" actId="478"/>
          <ac:picMkLst>
            <pc:docMk/>
            <pc:sldMk cId="30619199" sldId="297"/>
            <ac:picMk id="22" creationId="{B8237A90-6F1F-4331-875F-E251196730FB}"/>
          </ac:picMkLst>
        </pc:picChg>
        <pc:picChg chg="add del mod">
          <ac:chgData name="왕 준수" userId="2da3bebcf6d157c6" providerId="LiveId" clId="{F47695D2-DCCD-4FA6-9E5B-95A751BD05C0}" dt="2021-07-06T06:32:40.246" v="4197" actId="478"/>
          <ac:picMkLst>
            <pc:docMk/>
            <pc:sldMk cId="30619199" sldId="297"/>
            <ac:picMk id="23" creationId="{C05E6252-F9B0-489E-A1D2-37EE3731F72F}"/>
          </ac:picMkLst>
        </pc:picChg>
        <pc:picChg chg="add del mod">
          <ac:chgData name="왕 준수" userId="2da3bebcf6d157c6" providerId="LiveId" clId="{F47695D2-DCCD-4FA6-9E5B-95A751BD05C0}" dt="2021-07-06T06:32:39.301" v="4196" actId="478"/>
          <ac:picMkLst>
            <pc:docMk/>
            <pc:sldMk cId="30619199" sldId="297"/>
            <ac:picMk id="24" creationId="{1F63792D-1C7A-473D-B139-8F40E8E48175}"/>
          </ac:picMkLst>
        </pc:picChg>
      </pc:sldChg>
      <pc:sldChg chg="addSp delSp modSp add mod modTransition">
        <pc:chgData name="왕 준수" userId="2da3bebcf6d157c6" providerId="LiveId" clId="{F47695D2-DCCD-4FA6-9E5B-95A751BD05C0}" dt="2021-07-07T02:17:50.792" v="4974" actId="1037"/>
        <pc:sldMkLst>
          <pc:docMk/>
          <pc:sldMk cId="1564640395" sldId="298"/>
        </pc:sldMkLst>
        <pc:spChg chg="mod">
          <ac:chgData name="왕 준수" userId="2da3bebcf6d157c6" providerId="LiveId" clId="{F47695D2-DCCD-4FA6-9E5B-95A751BD05C0}" dt="2021-07-07T02:17:49.209" v="4973" actId="1076"/>
          <ac:spMkLst>
            <pc:docMk/>
            <pc:sldMk cId="1564640395" sldId="298"/>
            <ac:spMk id="4" creationId="{00000000-0000-0000-0000-000000000000}"/>
          </ac:spMkLst>
        </pc:spChg>
        <pc:spChg chg="mod">
          <ac:chgData name="왕 준수" userId="2da3bebcf6d157c6" providerId="LiveId" clId="{F47695D2-DCCD-4FA6-9E5B-95A751BD05C0}" dt="2021-07-05T06:23:35.494" v="1227" actId="14100"/>
          <ac:spMkLst>
            <pc:docMk/>
            <pc:sldMk cId="1564640395" sldId="298"/>
            <ac:spMk id="5" creationId="{00000000-0000-0000-0000-000000000000}"/>
          </ac:spMkLst>
        </pc:spChg>
        <pc:spChg chg="mod">
          <ac:chgData name="왕 준수" userId="2da3bebcf6d157c6" providerId="LiveId" clId="{F47695D2-DCCD-4FA6-9E5B-95A751BD05C0}" dt="2021-07-05T06:23:40.679" v="1240" actId="1036"/>
          <ac:spMkLst>
            <pc:docMk/>
            <pc:sldMk cId="1564640395" sldId="298"/>
            <ac:spMk id="7" creationId="{00000000-0000-0000-0000-000000000000}"/>
          </ac:spMkLst>
        </pc:spChg>
        <pc:spChg chg="add del mod">
          <ac:chgData name="왕 준수" userId="2da3bebcf6d157c6" providerId="LiveId" clId="{F47695D2-DCCD-4FA6-9E5B-95A751BD05C0}" dt="2021-07-05T06:24:31.912" v="1291" actId="478"/>
          <ac:spMkLst>
            <pc:docMk/>
            <pc:sldMk cId="1564640395" sldId="298"/>
            <ac:spMk id="8" creationId="{3219799C-E9B5-4746-9064-B8EC8B7E10C9}"/>
          </ac:spMkLst>
        </pc:spChg>
        <pc:spChg chg="add del mod">
          <ac:chgData name="왕 준수" userId="2da3bebcf6d157c6" providerId="LiveId" clId="{F47695D2-DCCD-4FA6-9E5B-95A751BD05C0}" dt="2021-07-05T06:24:31.215" v="1290" actId="478"/>
          <ac:spMkLst>
            <pc:docMk/>
            <pc:sldMk cId="1564640395" sldId="298"/>
            <ac:spMk id="9" creationId="{9676913E-3FA7-4918-8428-7313C103DD38}"/>
          </ac:spMkLst>
        </pc:spChg>
        <pc:spChg chg="add mod">
          <ac:chgData name="왕 준수" userId="2da3bebcf6d157c6" providerId="LiveId" clId="{F47695D2-DCCD-4FA6-9E5B-95A751BD05C0}" dt="2021-07-05T06:25:59.343" v="1310" actId="1076"/>
          <ac:spMkLst>
            <pc:docMk/>
            <pc:sldMk cId="1564640395" sldId="298"/>
            <ac:spMk id="10" creationId="{04438EC4-9ED8-439B-B3EF-F930A077CFEE}"/>
          </ac:spMkLst>
        </pc:spChg>
        <pc:spChg chg="add mod">
          <ac:chgData name="왕 준수" userId="2da3bebcf6d157c6" providerId="LiveId" clId="{F47695D2-DCCD-4FA6-9E5B-95A751BD05C0}" dt="2021-07-05T06:27:06.583" v="1392" actId="207"/>
          <ac:spMkLst>
            <pc:docMk/>
            <pc:sldMk cId="1564640395" sldId="298"/>
            <ac:spMk id="11" creationId="{43E3A1A2-BDF1-4166-BF12-AD010EF921F5}"/>
          </ac:spMkLst>
        </pc:spChg>
        <pc:spChg chg="add mod">
          <ac:chgData name="왕 준수" userId="2da3bebcf6d157c6" providerId="LiveId" clId="{F47695D2-DCCD-4FA6-9E5B-95A751BD05C0}" dt="2021-07-05T06:26:49.079" v="1390" actId="1038"/>
          <ac:spMkLst>
            <pc:docMk/>
            <pc:sldMk cId="1564640395" sldId="298"/>
            <ac:spMk id="12" creationId="{F362B6D7-CD06-4CBA-82D3-BDD1ADE1EF95}"/>
          </ac:spMkLst>
        </pc:spChg>
        <pc:spChg chg="add mod">
          <ac:chgData name="왕 준수" userId="2da3bebcf6d157c6" providerId="LiveId" clId="{F47695D2-DCCD-4FA6-9E5B-95A751BD05C0}" dt="2021-07-05T06:27:08.152" v="1393" actId="207"/>
          <ac:spMkLst>
            <pc:docMk/>
            <pc:sldMk cId="1564640395" sldId="298"/>
            <ac:spMk id="13" creationId="{BDBFF92A-0889-4344-91C8-0AE6D64F2F16}"/>
          </ac:spMkLst>
        </pc:spChg>
        <pc:spChg chg="add mod">
          <ac:chgData name="왕 준수" userId="2da3bebcf6d157c6" providerId="LiveId" clId="{F47695D2-DCCD-4FA6-9E5B-95A751BD05C0}" dt="2021-07-05T06:23:58.359" v="1282" actId="1036"/>
          <ac:spMkLst>
            <pc:docMk/>
            <pc:sldMk cId="1564640395" sldId="298"/>
            <ac:spMk id="14" creationId="{06A451E2-02CA-4D2A-AEA8-DC85BA412EB1}"/>
          </ac:spMkLst>
        </pc:spChg>
        <pc:spChg chg="add mod">
          <ac:chgData name="왕 준수" userId="2da3bebcf6d157c6" providerId="LiveId" clId="{F47695D2-DCCD-4FA6-9E5B-95A751BD05C0}" dt="2021-07-05T06:27:04.278" v="1391" actId="207"/>
          <ac:spMkLst>
            <pc:docMk/>
            <pc:sldMk cId="1564640395" sldId="298"/>
            <ac:spMk id="15" creationId="{9BB97F2F-4334-4AF1-BA08-F7E248EF7C39}"/>
          </ac:spMkLst>
        </pc:spChg>
        <pc:spChg chg="add mod">
          <ac:chgData name="왕 준수" userId="2da3bebcf6d157c6" providerId="LiveId" clId="{F47695D2-DCCD-4FA6-9E5B-95A751BD05C0}" dt="2021-07-05T06:26:44.360" v="1366" actId="1036"/>
          <ac:spMkLst>
            <pc:docMk/>
            <pc:sldMk cId="1564640395" sldId="298"/>
            <ac:spMk id="16" creationId="{8CE75F26-0621-47EE-8B56-1BE13F92E2A7}"/>
          </ac:spMkLst>
        </pc:spChg>
        <pc:spChg chg="mod">
          <ac:chgData name="왕 준수" userId="2da3bebcf6d157c6" providerId="LiveId" clId="{F47695D2-DCCD-4FA6-9E5B-95A751BD05C0}" dt="2021-07-05T06:23:53.076" v="1247"/>
          <ac:spMkLst>
            <pc:docMk/>
            <pc:sldMk cId="1564640395" sldId="298"/>
            <ac:spMk id="18" creationId="{5C94741F-C4D4-426A-A052-CE159F4C30A8}"/>
          </ac:spMkLst>
        </pc:spChg>
        <pc:spChg chg="mod">
          <ac:chgData name="왕 준수" userId="2da3bebcf6d157c6" providerId="LiveId" clId="{F47695D2-DCCD-4FA6-9E5B-95A751BD05C0}" dt="2021-07-05T06:23:53.076" v="1247"/>
          <ac:spMkLst>
            <pc:docMk/>
            <pc:sldMk cId="1564640395" sldId="298"/>
            <ac:spMk id="19" creationId="{C8F78EB4-52A4-4A6A-9806-EBAEC8D9BD96}"/>
          </ac:spMkLst>
        </pc:spChg>
        <pc:spChg chg="mod">
          <ac:chgData name="왕 준수" userId="2da3bebcf6d157c6" providerId="LiveId" clId="{F47695D2-DCCD-4FA6-9E5B-95A751BD05C0}" dt="2021-07-05T06:23:53.076" v="1247"/>
          <ac:spMkLst>
            <pc:docMk/>
            <pc:sldMk cId="1564640395" sldId="298"/>
            <ac:spMk id="21" creationId="{6BAFBCD3-4A8E-48F0-96D2-A4E1C85A6B6E}"/>
          </ac:spMkLst>
        </pc:spChg>
        <pc:spChg chg="add del mod">
          <ac:chgData name="왕 준수" userId="2da3bebcf6d157c6" providerId="LiveId" clId="{F47695D2-DCCD-4FA6-9E5B-95A751BD05C0}" dt="2021-07-06T03:04:01.065" v="3256" actId="478"/>
          <ac:spMkLst>
            <pc:docMk/>
            <pc:sldMk cId="1564640395" sldId="298"/>
            <ac:spMk id="21" creationId="{A81190DC-B059-40EB-9EBB-15DAD24941A8}"/>
          </ac:spMkLst>
        </pc:spChg>
        <pc:spChg chg="mod">
          <ac:chgData name="왕 준수" userId="2da3bebcf6d157c6" providerId="LiveId" clId="{F47695D2-DCCD-4FA6-9E5B-95A751BD05C0}" dt="2021-07-05T06:23:53.076" v="1247"/>
          <ac:spMkLst>
            <pc:docMk/>
            <pc:sldMk cId="1564640395" sldId="298"/>
            <ac:spMk id="22" creationId="{016C4FBA-6A4A-4572-B0D9-7B9816D1D9BE}"/>
          </ac:spMkLst>
        </pc:spChg>
        <pc:spChg chg="add del mod">
          <ac:chgData name="왕 준수" userId="2da3bebcf6d157c6" providerId="LiveId" clId="{F47695D2-DCCD-4FA6-9E5B-95A751BD05C0}" dt="2021-07-06T03:04:00.399" v="3255" actId="478"/>
          <ac:spMkLst>
            <pc:docMk/>
            <pc:sldMk cId="1564640395" sldId="298"/>
            <ac:spMk id="22" creationId="{4A754CA8-868E-4907-804A-54AABB68478A}"/>
          </ac:spMkLst>
        </pc:spChg>
        <pc:spChg chg="mod">
          <ac:chgData name="왕 준수" userId="2da3bebcf6d157c6" providerId="LiveId" clId="{F47695D2-DCCD-4FA6-9E5B-95A751BD05C0}" dt="2021-07-07T02:16:46.003" v="4954" actId="14100"/>
          <ac:spMkLst>
            <pc:docMk/>
            <pc:sldMk cId="1564640395" sldId="298"/>
            <ac:spMk id="22" creationId="{E8F036D0-CD97-4561-BEA5-C168D64DD861}"/>
          </ac:spMkLst>
        </pc:spChg>
        <pc:spChg chg="mod">
          <ac:chgData name="왕 준수" userId="2da3bebcf6d157c6" providerId="LiveId" clId="{F47695D2-DCCD-4FA6-9E5B-95A751BD05C0}" dt="2021-07-07T02:17:44.808" v="4970" actId="1038"/>
          <ac:spMkLst>
            <pc:docMk/>
            <pc:sldMk cId="1564640395" sldId="298"/>
            <ac:spMk id="23" creationId="{D549CA1A-EEE8-4CFD-BCFE-D3C4266BF302}"/>
          </ac:spMkLst>
        </pc:spChg>
        <pc:spChg chg="mod">
          <ac:chgData name="왕 준수" userId="2da3bebcf6d157c6" providerId="LiveId" clId="{F47695D2-DCCD-4FA6-9E5B-95A751BD05C0}" dt="2021-07-05T06:23:53.076" v="1247"/>
          <ac:spMkLst>
            <pc:docMk/>
            <pc:sldMk cId="1564640395" sldId="298"/>
            <ac:spMk id="24" creationId="{0464B942-5B82-4DC2-84B5-9D5B79431621}"/>
          </ac:spMkLst>
        </pc:spChg>
        <pc:spChg chg="add mod">
          <ac:chgData name="왕 준수" userId="2da3bebcf6d157c6" providerId="LiveId" clId="{F47695D2-DCCD-4FA6-9E5B-95A751BD05C0}" dt="2021-07-07T02:17:50.792" v="4974" actId="1037"/>
          <ac:spMkLst>
            <pc:docMk/>
            <pc:sldMk cId="1564640395" sldId="298"/>
            <ac:spMk id="24" creationId="{69011037-9C47-4500-A97A-F7F14AA5D2C0}"/>
          </ac:spMkLst>
        </pc:spChg>
        <pc:spChg chg="mod">
          <ac:chgData name="왕 준수" userId="2da3bebcf6d157c6" providerId="LiveId" clId="{F47695D2-DCCD-4FA6-9E5B-95A751BD05C0}" dt="2021-07-05T06:23:53.076" v="1247"/>
          <ac:spMkLst>
            <pc:docMk/>
            <pc:sldMk cId="1564640395" sldId="298"/>
            <ac:spMk id="25" creationId="{D3935C8E-9295-4985-AAC2-F21A6DACCB0E}"/>
          </ac:spMkLst>
        </pc:spChg>
        <pc:spChg chg="mod topLvl">
          <ac:chgData name="왕 준수" userId="2da3bebcf6d157c6" providerId="LiveId" clId="{F47695D2-DCCD-4FA6-9E5B-95A751BD05C0}" dt="2021-07-05T06:26:30.687" v="1320" actId="1076"/>
          <ac:spMkLst>
            <pc:docMk/>
            <pc:sldMk cId="1564640395" sldId="298"/>
            <ac:spMk id="27" creationId="{95C6711A-1EEA-4B97-92FD-D2B19DE8FE24}"/>
          </ac:spMkLst>
        </pc:spChg>
        <pc:spChg chg="del mod topLvl">
          <ac:chgData name="왕 준수" userId="2da3bebcf6d157c6" providerId="LiveId" clId="{F47695D2-DCCD-4FA6-9E5B-95A751BD05C0}" dt="2021-07-05T06:25:50.487" v="1306" actId="478"/>
          <ac:spMkLst>
            <pc:docMk/>
            <pc:sldMk cId="1564640395" sldId="298"/>
            <ac:spMk id="28" creationId="{53E18A3F-15B4-49C5-9A63-8CE0C0A697CC}"/>
          </ac:spMkLst>
        </pc:spChg>
        <pc:spChg chg="add mod">
          <ac:chgData name="왕 준수" userId="2da3bebcf6d157c6" providerId="LiveId" clId="{F47695D2-DCCD-4FA6-9E5B-95A751BD05C0}" dt="2021-07-05T06:27:10.015" v="1394" actId="207"/>
          <ac:spMkLst>
            <pc:docMk/>
            <pc:sldMk cId="1564640395" sldId="298"/>
            <ac:spMk id="29" creationId="{F4DC3A91-960F-469C-952E-49AFE3D02FCE}"/>
          </ac:spMkLst>
        </pc:spChg>
        <pc:spChg chg="add mod">
          <ac:chgData name="왕 준수" userId="2da3bebcf6d157c6" providerId="LiveId" clId="{F47695D2-DCCD-4FA6-9E5B-95A751BD05C0}" dt="2021-07-05T06:26:40.208" v="1345" actId="1036"/>
          <ac:spMkLst>
            <pc:docMk/>
            <pc:sldMk cId="1564640395" sldId="298"/>
            <ac:spMk id="30" creationId="{4F3D8102-A792-4997-87BB-6CC8E8081BDE}"/>
          </ac:spMkLst>
        </pc:spChg>
        <pc:spChg chg="del">
          <ac:chgData name="왕 준수" userId="2da3bebcf6d157c6" providerId="LiveId" clId="{F47695D2-DCCD-4FA6-9E5B-95A751BD05C0}" dt="2021-07-05T06:22:46.760" v="1161" actId="478"/>
          <ac:spMkLst>
            <pc:docMk/>
            <pc:sldMk cId="1564640395" sldId="298"/>
            <ac:spMk id="35" creationId="{1CC15BB7-48D3-44D4-A93E-66FFF220B495}"/>
          </ac:spMkLst>
        </pc:spChg>
        <pc:spChg chg="del mod topLvl">
          <ac:chgData name="왕 준수" userId="2da3bebcf6d157c6" providerId="LiveId" clId="{F47695D2-DCCD-4FA6-9E5B-95A751BD05C0}" dt="2021-07-05T06:24:15.151" v="1285" actId="478"/>
          <ac:spMkLst>
            <pc:docMk/>
            <pc:sldMk cId="1564640395" sldId="298"/>
            <ac:spMk id="36" creationId="{77250ACF-273E-47D6-99EF-B71F5550D4AC}"/>
          </ac:spMkLst>
        </pc:spChg>
        <pc:spChg chg="mod">
          <ac:chgData name="왕 준수" userId="2da3bebcf6d157c6" providerId="LiveId" clId="{F47695D2-DCCD-4FA6-9E5B-95A751BD05C0}" dt="2021-07-05T06:24:13.133" v="1284" actId="165"/>
          <ac:spMkLst>
            <pc:docMk/>
            <pc:sldMk cId="1564640395" sldId="298"/>
            <ac:spMk id="37" creationId="{B209A72D-7086-46D8-AF69-2861ADEA2688}"/>
          </ac:spMkLst>
        </pc:spChg>
        <pc:spChg chg="mod">
          <ac:chgData name="왕 준수" userId="2da3bebcf6d157c6" providerId="LiveId" clId="{F47695D2-DCCD-4FA6-9E5B-95A751BD05C0}" dt="2021-07-05T06:24:13.133" v="1284" actId="165"/>
          <ac:spMkLst>
            <pc:docMk/>
            <pc:sldMk cId="1564640395" sldId="298"/>
            <ac:spMk id="38" creationId="{AD084520-A5C2-4E60-B0F7-F343BE83AEBF}"/>
          </ac:spMkLst>
        </pc:spChg>
        <pc:spChg chg="add del mod">
          <ac:chgData name="왕 준수" userId="2da3bebcf6d157c6" providerId="LiveId" clId="{F47695D2-DCCD-4FA6-9E5B-95A751BD05C0}" dt="2021-07-05T06:24:22.577" v="1288" actId="478"/>
          <ac:spMkLst>
            <pc:docMk/>
            <pc:sldMk cId="1564640395" sldId="298"/>
            <ac:spMk id="39" creationId="{8C8AF3BF-E617-4490-9D03-C6B8D3112E25}"/>
          </ac:spMkLst>
        </pc:spChg>
        <pc:spChg chg="add mod">
          <ac:chgData name="왕 준수" userId="2da3bebcf6d157c6" providerId="LiveId" clId="{F47695D2-DCCD-4FA6-9E5B-95A751BD05C0}" dt="2021-07-05T06:26:32.918" v="1321" actId="1076"/>
          <ac:spMkLst>
            <pc:docMk/>
            <pc:sldMk cId="1564640395" sldId="298"/>
            <ac:spMk id="40" creationId="{4A6B2AC8-ECFB-4157-84B7-6333683193AF}"/>
          </ac:spMkLst>
        </pc:spChg>
        <pc:spChg chg="add mod">
          <ac:chgData name="왕 준수" userId="2da3bebcf6d157c6" providerId="LiveId" clId="{F47695D2-DCCD-4FA6-9E5B-95A751BD05C0}" dt="2021-07-05T06:26:26.687" v="1318" actId="1076"/>
          <ac:spMkLst>
            <pc:docMk/>
            <pc:sldMk cId="1564640395" sldId="298"/>
            <ac:spMk id="41" creationId="{FD9924E0-FE7C-4493-9C11-507295D5050A}"/>
          </ac:spMkLst>
        </pc:spChg>
        <pc:spChg chg="add mod">
          <ac:chgData name="왕 준수" userId="2da3bebcf6d157c6" providerId="LiveId" clId="{F47695D2-DCCD-4FA6-9E5B-95A751BD05C0}" dt="2021-07-05T06:26:25.255" v="1317" actId="1076"/>
          <ac:spMkLst>
            <pc:docMk/>
            <pc:sldMk cId="1564640395" sldId="298"/>
            <ac:spMk id="42" creationId="{525BF6D1-2068-4EA0-81CF-A43111413150}"/>
          </ac:spMkLst>
        </pc:spChg>
        <pc:spChg chg="add del mod topLvl">
          <ac:chgData name="왕 준수" userId="2da3bebcf6d157c6" providerId="LiveId" clId="{F47695D2-DCCD-4FA6-9E5B-95A751BD05C0}" dt="2021-07-05T06:40:12.976" v="1770" actId="478"/>
          <ac:spMkLst>
            <pc:docMk/>
            <pc:sldMk cId="1564640395" sldId="298"/>
            <ac:spMk id="45" creationId="{F2E78D00-6B4A-43B4-9FF4-F6356E120E3F}"/>
          </ac:spMkLst>
        </pc:spChg>
        <pc:spChg chg="mod">
          <ac:chgData name="왕 준수" userId="2da3bebcf6d157c6" providerId="LiveId" clId="{F47695D2-DCCD-4FA6-9E5B-95A751BD05C0}" dt="2021-07-05T06:39:53.235" v="1765"/>
          <ac:spMkLst>
            <pc:docMk/>
            <pc:sldMk cId="1564640395" sldId="298"/>
            <ac:spMk id="46" creationId="{57BC70C9-05A0-4871-84AD-3CB6386A75C8}"/>
          </ac:spMkLst>
        </pc:spChg>
        <pc:spChg chg="mod">
          <ac:chgData name="왕 준수" userId="2da3bebcf6d157c6" providerId="LiveId" clId="{F47695D2-DCCD-4FA6-9E5B-95A751BD05C0}" dt="2021-07-05T06:39:53.235" v="1765"/>
          <ac:spMkLst>
            <pc:docMk/>
            <pc:sldMk cId="1564640395" sldId="298"/>
            <ac:spMk id="47" creationId="{EBFE1EA0-DE6D-4E0F-AA65-0ACC4671C8D3}"/>
          </ac:spMkLst>
        </pc:spChg>
        <pc:grpChg chg="add del mod">
          <ac:chgData name="왕 준수" userId="2da3bebcf6d157c6" providerId="LiveId" clId="{F47695D2-DCCD-4FA6-9E5B-95A751BD05C0}" dt="2021-07-05T06:25:56.511" v="1309" actId="478"/>
          <ac:grpSpMkLst>
            <pc:docMk/>
            <pc:sldMk cId="1564640395" sldId="298"/>
            <ac:grpSpMk id="17" creationId="{33EECF6F-386C-498E-9AD1-FE1587E337A5}"/>
          </ac:grpSpMkLst>
        </pc:grpChg>
        <pc:grpChg chg="add del mod">
          <ac:chgData name="왕 준수" userId="2da3bebcf6d157c6" providerId="LiveId" clId="{F47695D2-DCCD-4FA6-9E5B-95A751BD05C0}" dt="2021-07-05T06:25:54.968" v="1307" actId="478"/>
          <ac:grpSpMkLst>
            <pc:docMk/>
            <pc:sldMk cId="1564640395" sldId="298"/>
            <ac:grpSpMk id="20" creationId="{0077DE84-6B09-4E14-B468-B020B8C3A6C9}"/>
          </ac:grpSpMkLst>
        </pc:grpChg>
        <pc:grpChg chg="add mod">
          <ac:chgData name="왕 준수" userId="2da3bebcf6d157c6" providerId="LiveId" clId="{F47695D2-DCCD-4FA6-9E5B-95A751BD05C0}" dt="2021-07-07T02:17:50.792" v="4974" actId="1037"/>
          <ac:grpSpMkLst>
            <pc:docMk/>
            <pc:sldMk cId="1564640395" sldId="298"/>
            <ac:grpSpMk id="21" creationId="{065B4D6C-DCFF-485F-B1E9-D26224AFA0B2}"/>
          </ac:grpSpMkLst>
        </pc:grpChg>
        <pc:grpChg chg="add del mod">
          <ac:chgData name="왕 준수" userId="2da3bebcf6d157c6" providerId="LiveId" clId="{F47695D2-DCCD-4FA6-9E5B-95A751BD05C0}" dt="2021-07-05T06:25:55.439" v="1308" actId="478"/>
          <ac:grpSpMkLst>
            <pc:docMk/>
            <pc:sldMk cId="1564640395" sldId="298"/>
            <ac:grpSpMk id="23" creationId="{E014612B-E22B-40AF-8745-3EE4C7586A19}"/>
          </ac:grpSpMkLst>
        </pc:grpChg>
        <pc:grpChg chg="add del mod">
          <ac:chgData name="왕 준수" userId="2da3bebcf6d157c6" providerId="LiveId" clId="{F47695D2-DCCD-4FA6-9E5B-95A751BD05C0}" dt="2021-07-05T06:25:37.228" v="1303" actId="165"/>
          <ac:grpSpMkLst>
            <pc:docMk/>
            <pc:sldMk cId="1564640395" sldId="298"/>
            <ac:grpSpMk id="26" creationId="{3C8E2678-39AA-4941-91A6-D2014BDBFD9D}"/>
          </ac:grpSpMkLst>
        </pc:grpChg>
        <pc:grpChg chg="add del mod">
          <ac:chgData name="왕 준수" userId="2da3bebcf6d157c6" providerId="LiveId" clId="{F47695D2-DCCD-4FA6-9E5B-95A751BD05C0}" dt="2021-07-05T06:24:13.133" v="1284" actId="165"/>
          <ac:grpSpMkLst>
            <pc:docMk/>
            <pc:sldMk cId="1564640395" sldId="298"/>
            <ac:grpSpMk id="31" creationId="{325FBBF3-97EE-4A86-8211-7AD30DB23688}"/>
          </ac:grpSpMkLst>
        </pc:grpChg>
        <pc:grpChg chg="mod ord topLvl">
          <ac:chgData name="왕 준수" userId="2da3bebcf6d157c6" providerId="LiveId" clId="{F47695D2-DCCD-4FA6-9E5B-95A751BD05C0}" dt="2021-07-05T06:25:24.079" v="1301" actId="1076"/>
          <ac:grpSpMkLst>
            <pc:docMk/>
            <pc:sldMk cId="1564640395" sldId="298"/>
            <ac:grpSpMk id="32" creationId="{A9AAB9DF-B69D-45F9-BD06-6DF350FA2CD4}"/>
          </ac:grpSpMkLst>
        </pc:grpChg>
        <pc:grpChg chg="add del mod">
          <ac:chgData name="왕 준수" userId="2da3bebcf6d157c6" providerId="LiveId" clId="{F47695D2-DCCD-4FA6-9E5B-95A751BD05C0}" dt="2021-07-05T06:40:13.920" v="1772"/>
          <ac:grpSpMkLst>
            <pc:docMk/>
            <pc:sldMk cId="1564640395" sldId="298"/>
            <ac:grpSpMk id="43" creationId="{45238171-A77F-46C8-A971-DF6E53752D40}"/>
          </ac:grpSpMkLst>
        </pc:grpChg>
        <pc:grpChg chg="mod ord topLvl">
          <ac:chgData name="왕 준수" userId="2da3bebcf6d157c6" providerId="LiveId" clId="{F47695D2-DCCD-4FA6-9E5B-95A751BD05C0}" dt="2021-07-05T06:40:12.976" v="1770" actId="478"/>
          <ac:grpSpMkLst>
            <pc:docMk/>
            <pc:sldMk cId="1564640395" sldId="298"/>
            <ac:grpSpMk id="44" creationId="{4EDC9E2D-B922-4460-9EBF-9191A17E1FFD}"/>
          </ac:grpSpMkLst>
        </pc:grpChg>
        <pc:picChg chg="del">
          <ac:chgData name="왕 준수" userId="2da3bebcf6d157c6" providerId="LiveId" clId="{F47695D2-DCCD-4FA6-9E5B-95A751BD05C0}" dt="2021-07-05T06:22:48.391" v="1163" actId="478"/>
          <ac:picMkLst>
            <pc:docMk/>
            <pc:sldMk cId="1564640395" sldId="298"/>
            <ac:picMk id="33" creationId="{C513D720-119D-423C-A6FE-6FDE6A241EE3}"/>
          </ac:picMkLst>
        </pc:picChg>
        <pc:picChg chg="del">
          <ac:chgData name="왕 준수" userId="2da3bebcf6d157c6" providerId="LiveId" clId="{F47695D2-DCCD-4FA6-9E5B-95A751BD05C0}" dt="2021-07-05T06:22:47.231" v="1162" actId="478"/>
          <ac:picMkLst>
            <pc:docMk/>
            <pc:sldMk cId="1564640395" sldId="298"/>
            <ac:picMk id="34" creationId="{49219BD9-B901-4D76-BDC6-78F047A7B81E}"/>
          </ac:picMkLst>
        </pc:picChg>
      </pc:sldChg>
      <pc:sldChg chg="addSp delSp modSp add mod modTransition">
        <pc:chgData name="왕 준수" userId="2da3bebcf6d157c6" providerId="LiveId" clId="{F47695D2-DCCD-4FA6-9E5B-95A751BD05C0}" dt="2021-07-07T02:23:41.656" v="5021"/>
        <pc:sldMkLst>
          <pc:docMk/>
          <pc:sldMk cId="4170215654" sldId="299"/>
        </pc:sldMkLst>
        <pc:spChg chg="mod">
          <ac:chgData name="왕 준수" userId="2da3bebcf6d157c6" providerId="LiveId" clId="{F47695D2-DCCD-4FA6-9E5B-95A751BD05C0}" dt="2021-07-06T06:33:46.451" v="4221" actId="165"/>
          <ac:spMkLst>
            <pc:docMk/>
            <pc:sldMk cId="4170215654" sldId="299"/>
            <ac:spMk id="13" creationId="{2EEC54D5-A655-44D1-9C99-C51489FA5759}"/>
          </ac:spMkLst>
        </pc:spChg>
        <pc:spChg chg="mod">
          <ac:chgData name="왕 준수" userId="2da3bebcf6d157c6" providerId="LiveId" clId="{F47695D2-DCCD-4FA6-9E5B-95A751BD05C0}" dt="2021-07-06T06:33:46.451" v="4221" actId="165"/>
          <ac:spMkLst>
            <pc:docMk/>
            <pc:sldMk cId="4170215654" sldId="299"/>
            <ac:spMk id="14" creationId="{A0A19538-4E51-4114-8C56-5ADB3EAA51A5}"/>
          </ac:spMkLst>
        </pc:spChg>
        <pc:spChg chg="add del mod">
          <ac:chgData name="왕 준수" userId="2da3bebcf6d157c6" providerId="LiveId" clId="{F47695D2-DCCD-4FA6-9E5B-95A751BD05C0}" dt="2021-07-06T06:33:54.597" v="4224" actId="478"/>
          <ac:spMkLst>
            <pc:docMk/>
            <pc:sldMk cId="4170215654" sldId="299"/>
            <ac:spMk id="15" creationId="{CD6FD898-D5F8-48A0-A875-F1FFFC17EF9A}"/>
          </ac:spMkLst>
        </pc:spChg>
        <pc:spChg chg="add mod">
          <ac:chgData name="왕 준수" userId="2da3bebcf6d157c6" providerId="LiveId" clId="{F47695D2-DCCD-4FA6-9E5B-95A751BD05C0}" dt="2021-07-06T01:14:49.334" v="2167" actId="14100"/>
          <ac:spMkLst>
            <pc:docMk/>
            <pc:sldMk cId="4170215654" sldId="299"/>
            <ac:spMk id="16" creationId="{DEE7CE91-3BD5-45A7-8A4E-A56EAE7470B8}"/>
          </ac:spMkLst>
        </pc:spChg>
        <pc:spChg chg="del mod">
          <ac:chgData name="왕 준수" userId="2da3bebcf6d157c6" providerId="LiveId" clId="{F47695D2-DCCD-4FA6-9E5B-95A751BD05C0}" dt="2021-07-06T01:14:43.800" v="2149" actId="478"/>
          <ac:spMkLst>
            <pc:docMk/>
            <pc:sldMk cId="4170215654" sldId="299"/>
            <ac:spMk id="17" creationId="{00000000-0000-0000-0000-000000000000}"/>
          </ac:spMkLst>
        </pc:spChg>
        <pc:spChg chg="add mod">
          <ac:chgData name="왕 준수" userId="2da3bebcf6d157c6" providerId="LiveId" clId="{F47695D2-DCCD-4FA6-9E5B-95A751BD05C0}" dt="2021-07-06T06:33:39.193" v="4217"/>
          <ac:spMkLst>
            <pc:docMk/>
            <pc:sldMk cId="4170215654" sldId="299"/>
            <ac:spMk id="17" creationId="{92F1A04E-9B7C-4EA3-BEB2-8E6A2852A26F}"/>
          </ac:spMkLst>
        </pc:spChg>
        <pc:spChg chg="add mod">
          <ac:chgData name="왕 준수" userId="2da3bebcf6d157c6" providerId="LiveId" clId="{F47695D2-DCCD-4FA6-9E5B-95A751BD05C0}" dt="2021-07-06T01:58:47.421" v="2624" actId="404"/>
          <ac:spMkLst>
            <pc:docMk/>
            <pc:sldMk cId="4170215654" sldId="299"/>
            <ac:spMk id="18" creationId="{0B6E4AE2-88B4-4110-A959-54B2212B603D}"/>
          </ac:spMkLst>
        </pc:spChg>
        <pc:spChg chg="mod">
          <ac:chgData name="왕 준수" userId="2da3bebcf6d157c6" providerId="LiveId" clId="{F47695D2-DCCD-4FA6-9E5B-95A751BD05C0}" dt="2021-07-06T06:33:39.193" v="4217"/>
          <ac:spMkLst>
            <pc:docMk/>
            <pc:sldMk cId="4170215654" sldId="299"/>
            <ac:spMk id="20" creationId="{ED010FBC-FC1A-48B2-841A-E45509A21967}"/>
          </ac:spMkLst>
        </pc:spChg>
        <pc:spChg chg="mod">
          <ac:chgData name="왕 준수" userId="2da3bebcf6d157c6" providerId="LiveId" clId="{F47695D2-DCCD-4FA6-9E5B-95A751BD05C0}" dt="2021-07-06T06:33:39.193" v="4217"/>
          <ac:spMkLst>
            <pc:docMk/>
            <pc:sldMk cId="4170215654" sldId="299"/>
            <ac:spMk id="21" creationId="{BFE78EC5-CCC8-4C30-802F-1B520BBC46F4}"/>
          </ac:spMkLst>
        </pc:spChg>
        <pc:spChg chg="del mod">
          <ac:chgData name="왕 준수" userId="2da3bebcf6d157c6" providerId="LiveId" clId="{F47695D2-DCCD-4FA6-9E5B-95A751BD05C0}" dt="2021-07-06T01:14:43.800" v="2149" actId="478"/>
          <ac:spMkLst>
            <pc:docMk/>
            <pc:sldMk cId="4170215654" sldId="299"/>
            <ac:spMk id="49" creationId="{948394A9-A129-49E6-AC62-462F8264807F}"/>
          </ac:spMkLst>
        </pc:spChg>
        <pc:spChg chg="del mod">
          <ac:chgData name="왕 준수" userId="2da3bebcf6d157c6" providerId="LiveId" clId="{F47695D2-DCCD-4FA6-9E5B-95A751BD05C0}" dt="2021-07-06T01:14:32.477" v="2145" actId="478"/>
          <ac:spMkLst>
            <pc:docMk/>
            <pc:sldMk cId="4170215654" sldId="299"/>
            <ac:spMk id="64" creationId="{2FEF87A8-4942-4C53-85D3-9C11540C6ABB}"/>
          </ac:spMkLst>
        </pc:spChg>
        <pc:grpChg chg="add del mod">
          <ac:chgData name="왕 준수" userId="2da3bebcf6d157c6" providerId="LiveId" clId="{F47695D2-DCCD-4FA6-9E5B-95A751BD05C0}" dt="2021-07-06T06:33:46.451" v="4221" actId="165"/>
          <ac:grpSpMkLst>
            <pc:docMk/>
            <pc:sldMk cId="4170215654" sldId="299"/>
            <ac:grpSpMk id="10" creationId="{2977CC7D-E72A-4A47-9F29-C2E3E181AF97}"/>
          </ac:grpSpMkLst>
        </pc:grpChg>
        <pc:grpChg chg="del mod topLvl">
          <ac:chgData name="왕 준수" userId="2da3bebcf6d157c6" providerId="LiveId" clId="{F47695D2-DCCD-4FA6-9E5B-95A751BD05C0}" dt="2021-07-06T06:33:56.181" v="4225" actId="478"/>
          <ac:grpSpMkLst>
            <pc:docMk/>
            <pc:sldMk cId="4170215654" sldId="299"/>
            <ac:grpSpMk id="11" creationId="{8787CC08-6395-4A20-99D5-BBED60CF5904}"/>
          </ac:grpSpMkLst>
        </pc:grpChg>
        <pc:grpChg chg="del">
          <ac:chgData name="왕 준수" userId="2da3bebcf6d157c6" providerId="LiveId" clId="{F47695D2-DCCD-4FA6-9E5B-95A751BD05C0}" dt="2021-07-05T06:30:04.575" v="1417" actId="478"/>
          <ac:grpSpMkLst>
            <pc:docMk/>
            <pc:sldMk cId="4170215654" sldId="299"/>
            <ac:grpSpMk id="18" creationId="{9E32CBDB-EDFF-4A4A-A424-F29B5CBB6131}"/>
          </ac:grpSpMkLst>
        </pc:grpChg>
        <pc:grpChg chg="add mod">
          <ac:chgData name="왕 준수" userId="2da3bebcf6d157c6" providerId="LiveId" clId="{F47695D2-DCCD-4FA6-9E5B-95A751BD05C0}" dt="2021-07-06T06:33:39.193" v="4217"/>
          <ac:grpSpMkLst>
            <pc:docMk/>
            <pc:sldMk cId="4170215654" sldId="299"/>
            <ac:grpSpMk id="19" creationId="{2B27F57D-88C4-4814-834F-413ACC7C3872}"/>
          </ac:grpSpMkLst>
        </pc:grpChg>
        <pc:picChg chg="mod ord topLvl">
          <ac:chgData name="왕 준수" userId="2da3bebcf6d157c6" providerId="LiveId" clId="{F47695D2-DCCD-4FA6-9E5B-95A751BD05C0}" dt="2021-07-06T06:33:51.516" v="4223" actId="1076"/>
          <ac:picMkLst>
            <pc:docMk/>
            <pc:sldMk cId="4170215654" sldId="299"/>
            <ac:picMk id="12" creationId="{B6511145-E8CE-40B6-BAF4-FE149F3ACF07}"/>
          </ac:picMkLst>
        </pc:picChg>
        <pc:picChg chg="add del mod">
          <ac:chgData name="왕 준수" userId="2da3bebcf6d157c6" providerId="LiveId" clId="{F47695D2-DCCD-4FA6-9E5B-95A751BD05C0}" dt="2021-07-06T06:33:42.709" v="4220" actId="478"/>
          <ac:picMkLst>
            <pc:docMk/>
            <pc:sldMk cId="4170215654" sldId="299"/>
            <ac:picMk id="22" creationId="{4FBF97AC-7E66-426D-B8B2-4CF96F1C8601}"/>
          </ac:picMkLst>
        </pc:picChg>
        <pc:picChg chg="add del mod">
          <ac:chgData name="왕 준수" userId="2da3bebcf6d157c6" providerId="LiveId" clId="{F47695D2-DCCD-4FA6-9E5B-95A751BD05C0}" dt="2021-07-06T06:33:42.036" v="4219" actId="478"/>
          <ac:picMkLst>
            <pc:docMk/>
            <pc:sldMk cId="4170215654" sldId="299"/>
            <ac:picMk id="23" creationId="{BBF2A35A-FDF3-4FD4-B301-20E0FB5BCB38}"/>
          </ac:picMkLst>
        </pc:picChg>
        <pc:picChg chg="add del mod">
          <ac:chgData name="왕 준수" userId="2da3bebcf6d157c6" providerId="LiveId" clId="{F47695D2-DCCD-4FA6-9E5B-95A751BD05C0}" dt="2021-07-06T06:33:41.229" v="4218" actId="478"/>
          <ac:picMkLst>
            <pc:docMk/>
            <pc:sldMk cId="4170215654" sldId="299"/>
            <ac:picMk id="24" creationId="{AF61EC94-7DA6-44B8-8E32-DC96418D4C08}"/>
          </ac:picMkLst>
        </pc:picChg>
      </pc:sldChg>
      <pc:sldChg chg="addSp delSp modSp add mod">
        <pc:chgData name="왕 준수" userId="2da3bebcf6d157c6" providerId="LiveId" clId="{F47695D2-DCCD-4FA6-9E5B-95A751BD05C0}" dt="2021-07-07T02:18:53.904" v="4988" actId="1038"/>
        <pc:sldMkLst>
          <pc:docMk/>
          <pc:sldMk cId="54386879" sldId="300"/>
        </pc:sldMkLst>
        <pc:spChg chg="mod">
          <ac:chgData name="왕 준수" userId="2da3bebcf6d157c6" providerId="LiveId" clId="{F47695D2-DCCD-4FA6-9E5B-95A751BD05C0}" dt="2021-07-05T06:31:40.640" v="1504" actId="20577"/>
          <ac:spMkLst>
            <pc:docMk/>
            <pc:sldMk cId="54386879" sldId="300"/>
            <ac:spMk id="4" creationId="{00000000-0000-0000-0000-000000000000}"/>
          </ac:spMkLst>
        </pc:spChg>
        <pc:spChg chg="mod">
          <ac:chgData name="왕 준수" userId="2da3bebcf6d157c6" providerId="LiveId" clId="{F47695D2-DCCD-4FA6-9E5B-95A751BD05C0}" dt="2021-07-05T06:31:33.942" v="1488" actId="14100"/>
          <ac:spMkLst>
            <pc:docMk/>
            <pc:sldMk cId="54386879" sldId="300"/>
            <ac:spMk id="5" creationId="{00000000-0000-0000-0000-000000000000}"/>
          </ac:spMkLst>
        </pc:spChg>
        <pc:spChg chg="add del mod">
          <ac:chgData name="왕 준수" userId="2da3bebcf6d157c6" providerId="LiveId" clId="{F47695D2-DCCD-4FA6-9E5B-95A751BD05C0}" dt="2021-07-06T01:17:36.561" v="2202"/>
          <ac:spMkLst>
            <pc:docMk/>
            <pc:sldMk cId="54386879" sldId="300"/>
            <ac:spMk id="6" creationId="{F3EBC5EF-A536-4B9C-830C-22A86CF1E0FF}"/>
          </ac:spMkLst>
        </pc:spChg>
        <pc:spChg chg="mod">
          <ac:chgData name="왕 준수" userId="2da3bebcf6d157c6" providerId="LiveId" clId="{F47695D2-DCCD-4FA6-9E5B-95A751BD05C0}" dt="2021-07-05T06:31:24.671" v="1462" actId="1036"/>
          <ac:spMkLst>
            <pc:docMk/>
            <pc:sldMk cId="54386879" sldId="300"/>
            <ac:spMk id="7" creationId="{00000000-0000-0000-0000-000000000000}"/>
          </ac:spMkLst>
        </pc:spChg>
        <pc:spChg chg="mod">
          <ac:chgData name="왕 준수" userId="2da3bebcf6d157c6" providerId="LiveId" clId="{F47695D2-DCCD-4FA6-9E5B-95A751BD05C0}" dt="2021-07-07T02:18:35.080" v="4982" actId="1076"/>
          <ac:spMkLst>
            <pc:docMk/>
            <pc:sldMk cId="54386879" sldId="300"/>
            <ac:spMk id="8" creationId="{81B68002-2E31-4B63-8ACA-8A9338F76FEC}"/>
          </ac:spMkLst>
        </pc:spChg>
        <pc:spChg chg="mod">
          <ac:chgData name="왕 준수" userId="2da3bebcf6d157c6" providerId="LiveId" clId="{F47695D2-DCCD-4FA6-9E5B-95A751BD05C0}" dt="2021-07-07T02:18:39.128" v="4983" actId="1076"/>
          <ac:spMkLst>
            <pc:docMk/>
            <pc:sldMk cId="54386879" sldId="300"/>
            <ac:spMk id="9" creationId="{50A27A6F-4DBB-462D-B200-F48887B3110B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10" creationId="{04438EC4-9ED8-439B-B3EF-F930A077CFEE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11" creationId="{43E3A1A2-BDF1-4166-BF12-AD010EF921F5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12" creationId="{F362B6D7-CD06-4CBA-82D3-BDD1ADE1EF95}"/>
          </ac:spMkLst>
        </pc:spChg>
        <pc:spChg chg="del">
          <ac:chgData name="왕 준수" userId="2da3bebcf6d157c6" providerId="LiveId" clId="{F47695D2-DCCD-4FA6-9E5B-95A751BD05C0}" dt="2021-07-05T06:31:13.712" v="1432" actId="478"/>
          <ac:spMkLst>
            <pc:docMk/>
            <pc:sldMk cId="54386879" sldId="300"/>
            <ac:spMk id="13" creationId="{BDBFF92A-0889-4344-91C8-0AE6D64F2F16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14" creationId="{06A451E2-02CA-4D2A-AEA8-DC85BA412EB1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15" creationId="{9BB97F2F-4334-4AF1-BA08-F7E248EF7C39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16" creationId="{8CE75F26-0621-47EE-8B56-1BE13F92E2A7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27" creationId="{95C6711A-1EEA-4B97-92FD-D2B19DE8FE24}"/>
          </ac:spMkLst>
        </pc:spChg>
        <pc:spChg chg="del">
          <ac:chgData name="왕 준수" userId="2da3bebcf6d157c6" providerId="LiveId" clId="{F47695D2-DCCD-4FA6-9E5B-95A751BD05C0}" dt="2021-07-05T06:31:12.768" v="1431" actId="478"/>
          <ac:spMkLst>
            <pc:docMk/>
            <pc:sldMk cId="54386879" sldId="300"/>
            <ac:spMk id="29" creationId="{F4DC3A91-960F-469C-952E-49AFE3D02FCE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30" creationId="{4F3D8102-A792-4997-87BB-6CC8E8081BDE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40" creationId="{4A6B2AC8-ECFB-4157-84B7-6333683193AF}"/>
          </ac:spMkLst>
        </pc:spChg>
        <pc:spChg chg="del">
          <ac:chgData name="왕 준수" userId="2da3bebcf6d157c6" providerId="LiveId" clId="{F47695D2-DCCD-4FA6-9E5B-95A751BD05C0}" dt="2021-07-05T06:31:11.255" v="1430" actId="478"/>
          <ac:spMkLst>
            <pc:docMk/>
            <pc:sldMk cId="54386879" sldId="300"/>
            <ac:spMk id="41" creationId="{FD9924E0-FE7C-4493-9C11-507295D5050A}"/>
          </ac:spMkLst>
        </pc:spChg>
        <pc:spChg chg="del">
          <ac:chgData name="왕 준수" userId="2da3bebcf6d157c6" providerId="LiveId" clId="{F47695D2-DCCD-4FA6-9E5B-95A751BD05C0}" dt="2021-07-05T06:31:09.616" v="1429" actId="478"/>
          <ac:spMkLst>
            <pc:docMk/>
            <pc:sldMk cId="54386879" sldId="300"/>
            <ac:spMk id="42" creationId="{525BF6D1-2068-4EA0-81CF-A43111413150}"/>
          </ac:spMkLst>
        </pc:spChg>
        <pc:grpChg chg="add mod">
          <ac:chgData name="왕 준수" userId="2da3bebcf6d157c6" providerId="LiveId" clId="{F47695D2-DCCD-4FA6-9E5B-95A751BD05C0}" dt="2021-07-07T02:18:21.819" v="4978" actId="14100"/>
          <ac:grpSpMkLst>
            <pc:docMk/>
            <pc:sldMk cId="54386879" sldId="300"/>
            <ac:grpSpMk id="6" creationId="{B5B0CB46-B088-4327-B0A3-063646DA26A7}"/>
          </ac:grpSpMkLst>
        </pc:grpChg>
        <pc:grpChg chg="del">
          <ac:chgData name="왕 준수" userId="2da3bebcf6d157c6" providerId="LiveId" clId="{F47695D2-DCCD-4FA6-9E5B-95A751BD05C0}" dt="2021-07-05T06:31:08.784" v="1428" actId="478"/>
          <ac:grpSpMkLst>
            <pc:docMk/>
            <pc:sldMk cId="54386879" sldId="300"/>
            <ac:grpSpMk id="32" creationId="{A9AAB9DF-B69D-45F9-BD06-6DF350FA2CD4}"/>
          </ac:grpSpMkLst>
        </pc:grpChg>
        <pc:graphicFrameChg chg="add mod modGraphic">
          <ac:chgData name="왕 준수" userId="2da3bebcf6d157c6" providerId="LiveId" clId="{F47695D2-DCCD-4FA6-9E5B-95A751BD05C0}" dt="2021-07-05T06:40:57.688" v="1773" actId="14734"/>
          <ac:graphicFrameMkLst>
            <pc:docMk/>
            <pc:sldMk cId="54386879" sldId="300"/>
            <ac:graphicFrameMk id="21" creationId="{FB3D6A48-038E-4B88-8DF0-A84EA66DC27C}"/>
          </ac:graphicFrameMkLst>
        </pc:graphicFrameChg>
        <pc:picChg chg="mod">
          <ac:chgData name="왕 준수" userId="2da3bebcf6d157c6" providerId="LiveId" clId="{F47695D2-DCCD-4FA6-9E5B-95A751BD05C0}" dt="2021-07-06T02:51:38.663" v="3119" actId="1076"/>
          <ac:picMkLst>
            <pc:docMk/>
            <pc:sldMk cId="54386879" sldId="300"/>
            <ac:picMk id="3" creationId="{C841FD3F-9370-4524-86AA-008DEE36A8D7}"/>
          </ac:picMkLst>
        </pc:picChg>
        <pc:picChg chg="add mod">
          <ac:chgData name="왕 준수" userId="2da3bebcf6d157c6" providerId="LiveId" clId="{F47695D2-DCCD-4FA6-9E5B-95A751BD05C0}" dt="2021-07-07T02:18:53.904" v="4988" actId="1038"/>
          <ac:picMkLst>
            <pc:docMk/>
            <pc:sldMk cId="54386879" sldId="300"/>
            <ac:picMk id="10" creationId="{217118C5-7C66-4332-8FB9-7DC33CBF82F5}"/>
          </ac:picMkLst>
        </pc:picChg>
      </pc:sldChg>
      <pc:sldChg chg="delSp modSp add del mod">
        <pc:chgData name="왕 준수" userId="2da3bebcf6d157c6" providerId="LiveId" clId="{F47695D2-DCCD-4FA6-9E5B-95A751BD05C0}" dt="2021-07-05T06:33:31.961" v="1537" actId="47"/>
        <pc:sldMkLst>
          <pc:docMk/>
          <pc:sldMk cId="86999515" sldId="301"/>
        </pc:sldMkLst>
        <pc:spChg chg="del mod">
          <ac:chgData name="왕 준수" userId="2da3bebcf6d157c6" providerId="LiveId" clId="{F47695D2-DCCD-4FA6-9E5B-95A751BD05C0}" dt="2021-07-05T06:33:18.119" v="1536" actId="478"/>
          <ac:spMkLst>
            <pc:docMk/>
            <pc:sldMk cId="86999515" sldId="301"/>
            <ac:spMk id="4" creationId="{00000000-0000-0000-0000-000000000000}"/>
          </ac:spMkLst>
        </pc:spChg>
      </pc:sldChg>
      <pc:sldChg chg="addSp delSp modSp add mod modTransition">
        <pc:chgData name="왕 준수" userId="2da3bebcf6d157c6" providerId="LiveId" clId="{F47695D2-DCCD-4FA6-9E5B-95A751BD05C0}" dt="2021-07-07T02:19:22.024" v="4990"/>
        <pc:sldMkLst>
          <pc:docMk/>
          <pc:sldMk cId="4052324841" sldId="301"/>
        </pc:sldMkLst>
        <pc:spChg chg="mod">
          <ac:chgData name="왕 준수" userId="2da3bebcf6d157c6" providerId="LiveId" clId="{F47695D2-DCCD-4FA6-9E5B-95A751BD05C0}" dt="2021-07-05T06:33:37.369" v="1547"/>
          <ac:spMkLst>
            <pc:docMk/>
            <pc:sldMk cId="4052324841" sldId="301"/>
            <ac:spMk id="4" creationId="{00000000-0000-0000-0000-000000000000}"/>
          </ac:spMkLst>
        </pc:spChg>
        <pc:spChg chg="add mod">
          <ac:chgData name="왕 준수" userId="2da3bebcf6d157c6" providerId="LiveId" clId="{F47695D2-DCCD-4FA6-9E5B-95A751BD05C0}" dt="2021-07-05T09:39:10.451" v="1893" actId="1037"/>
          <ac:spMkLst>
            <pc:docMk/>
            <pc:sldMk cId="4052324841" sldId="301"/>
            <ac:spMk id="6" creationId="{E5787390-9E9E-4DEA-A57A-7468AE4FEB2C}"/>
          </ac:spMkLst>
        </pc:spChg>
        <pc:spChg chg="add mod">
          <ac:chgData name="왕 준수" userId="2da3bebcf6d157c6" providerId="LiveId" clId="{F47695D2-DCCD-4FA6-9E5B-95A751BD05C0}" dt="2021-07-06T02:38:23.124" v="2939" actId="20577"/>
          <ac:spMkLst>
            <pc:docMk/>
            <pc:sldMk cId="4052324841" sldId="301"/>
            <ac:spMk id="8" creationId="{145A5CDA-2B6B-4CC6-A1BC-67AAC33DD9B3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8" creationId="{63F0C138-AC8D-4EB1-B94C-42D87A15D297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9" creationId="{D582768D-29DF-47D1-9D0C-BD0294472CBE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0" creationId="{24CA60A5-CAF9-4BE5-AD57-1EFE66BF8A27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1" creationId="{06A61118-5CD0-4564-8E6F-7B7302ED526B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2" creationId="{C00F99E1-5704-4312-8F5A-80B5415AA9A0}"/>
          </ac:spMkLst>
        </pc:spChg>
        <pc:spChg chg="add mod">
          <ac:chgData name="왕 준수" userId="2da3bebcf6d157c6" providerId="LiveId" clId="{F47695D2-DCCD-4FA6-9E5B-95A751BD05C0}" dt="2021-07-05T09:39:10.451" v="1893" actId="1037"/>
          <ac:spMkLst>
            <pc:docMk/>
            <pc:sldMk cId="4052324841" sldId="301"/>
            <ac:spMk id="13" creationId="{4E393411-388C-43AE-AB49-2C449F4EE51A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4" creationId="{AD018C1B-59A8-46A1-B3AE-065886AC04DB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5" creationId="{3127CB58-FDF9-4703-99D7-D28014A2714F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6" creationId="{60EADB76-0112-4DB2-AA5E-6D4F55AEA23D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7" creationId="{4A76370A-A217-41DD-943F-BE3A8541D8B7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8" creationId="{00D4F7A5-A83E-4F9F-A921-D64473E67CA7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19" creationId="{A79A86F4-DBB7-4C31-A828-DF0746D52EC7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0" creationId="{169904CC-D788-4CE3-9647-42CDEEE85FAE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2" creationId="{FD38C225-9CDE-4060-B790-DF028D64986D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3" creationId="{632AC80F-AB02-4526-A9E0-C4EC30FEF89F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4" creationId="{DAA2D440-4326-4CBD-AA1D-94DF01B512F6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5" creationId="{FE5F1246-8F51-47C8-AC4C-60ABE2E200B4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6" creationId="{330E55E6-CE87-4FED-923C-D0EE09975D65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7" creationId="{7DCD1C89-A7E8-479A-A0A4-BAF0D5BD4B36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8" creationId="{0159DEEA-6F67-44D2-9DC8-A45A89BA3185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29" creationId="{082C9F1E-C530-4AC7-AD38-3A3136BABE2F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0" creationId="{A66E4353-F6C6-4249-8095-1950CB6657E3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1" creationId="{318B2A58-31B9-4E30-9CC7-CD46B3262C1D}"/>
          </ac:spMkLst>
        </pc:spChg>
        <pc:spChg chg="add mod">
          <ac:chgData name="왕 준수" userId="2da3bebcf6d157c6" providerId="LiveId" clId="{F47695D2-DCCD-4FA6-9E5B-95A751BD05C0}" dt="2021-07-05T09:39:10.451" v="1893" actId="1037"/>
          <ac:spMkLst>
            <pc:docMk/>
            <pc:sldMk cId="4052324841" sldId="301"/>
            <ac:spMk id="32" creationId="{8171F35A-1D98-41B1-9986-C61FA0630B42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3" creationId="{BB2BD227-DB42-463E-B81B-7CF6206EF4A6}"/>
          </ac:spMkLst>
        </pc:spChg>
        <pc:spChg chg="add del mod">
          <ac:chgData name="왕 준수" userId="2da3bebcf6d157c6" providerId="LiveId" clId="{F47695D2-DCCD-4FA6-9E5B-95A751BD05C0}" dt="2021-07-06T03:06:10.794" v="3272" actId="1035"/>
          <ac:spMkLst>
            <pc:docMk/>
            <pc:sldMk cId="4052324841" sldId="301"/>
            <ac:spMk id="34" creationId="{4069E0B1-CDD4-45DA-911C-FE01E447B6AD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5" creationId="{1A605768-539E-4D97-91A9-5A283EDC5694}"/>
          </ac:spMkLst>
        </pc:spChg>
        <pc:spChg chg="add mod">
          <ac:chgData name="왕 준수" userId="2da3bebcf6d157c6" providerId="LiveId" clId="{F47695D2-DCCD-4FA6-9E5B-95A751BD05C0}" dt="2021-07-06T01:17:46.732" v="2206" actId="14100"/>
          <ac:spMkLst>
            <pc:docMk/>
            <pc:sldMk cId="4052324841" sldId="301"/>
            <ac:spMk id="35" creationId="{5F85E7D0-73B8-48D3-8521-D0AD42EA6BD8}"/>
          </ac:spMkLst>
        </pc:spChg>
        <pc:spChg chg="add mod">
          <ac:chgData name="왕 준수" userId="2da3bebcf6d157c6" providerId="LiveId" clId="{F47695D2-DCCD-4FA6-9E5B-95A751BD05C0}" dt="2021-07-06T01:17:52.413" v="2208" actId="1076"/>
          <ac:spMkLst>
            <pc:docMk/>
            <pc:sldMk cId="4052324841" sldId="301"/>
            <ac:spMk id="36" creationId="{EEEA8D20-A2A9-4B0B-88D7-F5F8024BBA8E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6" creationId="{FA36555A-2529-452F-AC40-3A0DF9DD389C}"/>
          </ac:spMkLst>
        </pc:spChg>
        <pc:spChg chg="add mod">
          <ac:chgData name="왕 준수" userId="2da3bebcf6d157c6" providerId="LiveId" clId="{F47695D2-DCCD-4FA6-9E5B-95A751BD05C0}" dt="2021-07-06T01:17:57.371" v="2210" actId="1076"/>
          <ac:spMkLst>
            <pc:docMk/>
            <pc:sldMk cId="4052324841" sldId="301"/>
            <ac:spMk id="37" creationId="{565AE7D7-7A9F-41CD-ADB1-87FC87E4ABD4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7" creationId="{854AC334-4ADA-435E-B4F7-A3BBE485D97A}"/>
          </ac:spMkLst>
        </pc:spChg>
        <pc:spChg chg="add mod">
          <ac:chgData name="왕 준수" userId="2da3bebcf6d157c6" providerId="LiveId" clId="{F47695D2-DCCD-4FA6-9E5B-95A751BD05C0}" dt="2021-07-06T01:18:05.791" v="2213" actId="1076"/>
          <ac:spMkLst>
            <pc:docMk/>
            <pc:sldMk cId="4052324841" sldId="301"/>
            <ac:spMk id="38" creationId="{21A744F9-5F38-403F-A7FE-5F352AB61ABD}"/>
          </ac:spMkLst>
        </pc:spChg>
        <pc:spChg chg="add mod">
          <ac:chgData name="왕 준수" userId="2da3bebcf6d157c6" providerId="LiveId" clId="{F47695D2-DCCD-4FA6-9E5B-95A751BD05C0}" dt="2021-07-05T06:36:37.510" v="1654"/>
          <ac:spMkLst>
            <pc:docMk/>
            <pc:sldMk cId="4052324841" sldId="301"/>
            <ac:spMk id="38" creationId="{A5480626-B6AF-4E19-AB5C-4777B84A439C}"/>
          </ac:spMkLst>
        </pc:spChg>
        <pc:spChg chg="mod">
          <ac:chgData name="왕 준수" userId="2da3bebcf6d157c6" providerId="LiveId" clId="{F47695D2-DCCD-4FA6-9E5B-95A751BD05C0}" dt="2021-07-05T09:39:12.615" v="1910" actId="1037"/>
          <ac:spMkLst>
            <pc:docMk/>
            <pc:sldMk cId="4052324841" sldId="301"/>
            <ac:spMk id="39" creationId="{F5BAF4F4-5A8F-40F2-A4C7-247AAA067A14}"/>
          </ac:spMkLst>
        </pc:spChg>
        <pc:spChg chg="mod">
          <ac:chgData name="왕 준수" userId="2da3bebcf6d157c6" providerId="LiveId" clId="{F47695D2-DCCD-4FA6-9E5B-95A751BD05C0}" dt="2021-07-05T09:39:12.615" v="1910" actId="1037"/>
          <ac:spMkLst>
            <pc:docMk/>
            <pc:sldMk cId="4052324841" sldId="301"/>
            <ac:spMk id="40" creationId="{16EC7DB1-6421-4D1C-8916-DB8FBA22B784}"/>
          </ac:spMkLst>
        </pc:spChg>
        <pc:spChg chg="mod">
          <ac:chgData name="왕 준수" userId="2da3bebcf6d157c6" providerId="LiveId" clId="{F47695D2-DCCD-4FA6-9E5B-95A751BD05C0}" dt="2021-07-05T09:39:12.615" v="1910" actId="1037"/>
          <ac:spMkLst>
            <pc:docMk/>
            <pc:sldMk cId="4052324841" sldId="301"/>
            <ac:spMk id="41" creationId="{6A64A86A-9447-4CDA-885F-62181912D0C5}"/>
          </ac:spMkLst>
        </pc:spChg>
        <pc:spChg chg="mod">
          <ac:chgData name="왕 준수" userId="2da3bebcf6d157c6" providerId="LiveId" clId="{F47695D2-DCCD-4FA6-9E5B-95A751BD05C0}" dt="2021-07-06T03:06:16.047" v="3277" actId="1037"/>
          <ac:spMkLst>
            <pc:docMk/>
            <pc:sldMk cId="4052324841" sldId="301"/>
            <ac:spMk id="45" creationId="{8AF699FF-60DE-4862-8B9D-59E9AF431E6E}"/>
          </ac:spMkLst>
        </pc:spChg>
        <pc:spChg chg="add mod">
          <ac:chgData name="왕 준수" userId="2da3bebcf6d157c6" providerId="LiveId" clId="{F47695D2-DCCD-4FA6-9E5B-95A751BD05C0}" dt="2021-07-06T02:39:54.666" v="3027" actId="20577"/>
          <ac:spMkLst>
            <pc:docMk/>
            <pc:sldMk cId="4052324841" sldId="301"/>
            <ac:spMk id="46" creationId="{798F68CC-B973-41F3-89AF-435061CFD226}"/>
          </ac:spMkLst>
        </pc:spChg>
        <pc:spChg chg="add mod">
          <ac:chgData name="왕 준수" userId="2da3bebcf6d157c6" providerId="LiveId" clId="{F47695D2-DCCD-4FA6-9E5B-95A751BD05C0}" dt="2021-07-06T02:32:43.185" v="2772" actId="1076"/>
          <ac:spMkLst>
            <pc:docMk/>
            <pc:sldMk cId="4052324841" sldId="301"/>
            <ac:spMk id="47" creationId="{1857B568-64D5-4129-94C4-629DF924384F}"/>
          </ac:spMkLst>
        </pc:spChg>
        <pc:spChg chg="add mod">
          <ac:chgData name="왕 준수" userId="2da3bebcf6d157c6" providerId="LiveId" clId="{F47695D2-DCCD-4FA6-9E5B-95A751BD05C0}" dt="2021-07-06T02:34:00.270" v="2915" actId="20577"/>
          <ac:spMkLst>
            <pc:docMk/>
            <pc:sldMk cId="4052324841" sldId="301"/>
            <ac:spMk id="48" creationId="{6BD98CDF-2D38-4F44-848C-052F076336FA}"/>
          </ac:spMkLst>
        </pc:spChg>
        <pc:spChg chg="mod">
          <ac:chgData name="왕 준수" userId="2da3bebcf6d157c6" providerId="LiveId" clId="{F47695D2-DCCD-4FA6-9E5B-95A751BD05C0}" dt="2021-07-07T02:19:11.453" v="4989"/>
          <ac:spMkLst>
            <pc:docMk/>
            <pc:sldMk cId="4052324841" sldId="301"/>
            <ac:spMk id="50" creationId="{95D6EE24-611C-4D14-82CC-9D7CDCB2E290}"/>
          </ac:spMkLst>
        </pc:spChg>
        <pc:spChg chg="mod">
          <ac:chgData name="왕 준수" userId="2da3bebcf6d157c6" providerId="LiveId" clId="{F47695D2-DCCD-4FA6-9E5B-95A751BD05C0}" dt="2021-07-07T02:19:11.453" v="4989"/>
          <ac:spMkLst>
            <pc:docMk/>
            <pc:sldMk cId="4052324841" sldId="301"/>
            <ac:spMk id="51" creationId="{35C2C4BF-2F66-402F-9C49-505D09C60B68}"/>
          </ac:spMkLst>
        </pc:spChg>
        <pc:spChg chg="mod">
          <ac:chgData name="왕 준수" userId="2da3bebcf6d157c6" providerId="LiveId" clId="{F47695D2-DCCD-4FA6-9E5B-95A751BD05C0}" dt="2021-07-05T09:39:19.810" v="1931" actId="1037"/>
          <ac:spMkLst>
            <pc:docMk/>
            <pc:sldMk cId="4052324841" sldId="301"/>
            <ac:spMk id="52" creationId="{EB045B88-067E-4271-908E-2273DECD74CC}"/>
          </ac:spMkLst>
        </pc:spChg>
        <pc:spChg chg="mod">
          <ac:chgData name="왕 준수" userId="2da3bebcf6d157c6" providerId="LiveId" clId="{F47695D2-DCCD-4FA6-9E5B-95A751BD05C0}" dt="2021-07-05T09:39:19.810" v="1931" actId="1037"/>
          <ac:spMkLst>
            <pc:docMk/>
            <pc:sldMk cId="4052324841" sldId="301"/>
            <ac:spMk id="53" creationId="{DCE46FEF-A260-4E89-9A51-8A71465074AB}"/>
          </ac:spMkLst>
        </pc:spChg>
        <pc:spChg chg="mod">
          <ac:chgData name="왕 준수" userId="2da3bebcf6d157c6" providerId="LiveId" clId="{F47695D2-DCCD-4FA6-9E5B-95A751BD05C0}" dt="2021-07-05T09:39:19.810" v="1931" actId="1037"/>
          <ac:spMkLst>
            <pc:docMk/>
            <pc:sldMk cId="4052324841" sldId="301"/>
            <ac:spMk id="54" creationId="{E59F44B7-CC27-4DE3-BAC8-BA3005863CD0}"/>
          </ac:spMkLst>
        </pc:spChg>
        <pc:grpChg chg="mod">
          <ac:chgData name="왕 준수" userId="2da3bebcf6d157c6" providerId="LiveId" clId="{F47695D2-DCCD-4FA6-9E5B-95A751BD05C0}" dt="2021-07-05T09:39:10.451" v="1893" actId="1037"/>
          <ac:grpSpMkLst>
            <pc:docMk/>
            <pc:sldMk cId="4052324841" sldId="301"/>
            <ac:grpSpMk id="3" creationId="{B81311F3-C029-468E-AFFA-A00FBCF04071}"/>
          </ac:grpSpMkLst>
        </pc:grpChg>
        <pc:grpChg chg="mod">
          <ac:chgData name="왕 준수" userId="2da3bebcf6d157c6" providerId="LiveId" clId="{F47695D2-DCCD-4FA6-9E5B-95A751BD05C0}" dt="2021-07-05T09:39:12.615" v="1910" actId="1037"/>
          <ac:grpSpMkLst>
            <pc:docMk/>
            <pc:sldMk cId="4052324841" sldId="301"/>
            <ac:grpSpMk id="42" creationId="{83E23B2A-454B-4502-B0D4-347D0779AED9}"/>
          </ac:grpSpMkLst>
        </pc:grpChg>
        <pc:grpChg chg="add mod">
          <ac:chgData name="왕 준수" userId="2da3bebcf6d157c6" providerId="LiveId" clId="{F47695D2-DCCD-4FA6-9E5B-95A751BD05C0}" dt="2021-07-07T02:19:11.453" v="4989"/>
          <ac:grpSpMkLst>
            <pc:docMk/>
            <pc:sldMk cId="4052324841" sldId="301"/>
            <ac:grpSpMk id="49" creationId="{2519FC91-C9D1-41C2-B130-14EA04337954}"/>
          </ac:grpSpMkLst>
        </pc:grpChg>
        <pc:grpChg chg="mod">
          <ac:chgData name="왕 준수" userId="2da3bebcf6d157c6" providerId="LiveId" clId="{F47695D2-DCCD-4FA6-9E5B-95A751BD05C0}" dt="2021-07-05T09:39:19.810" v="1931" actId="1037"/>
          <ac:grpSpMkLst>
            <pc:docMk/>
            <pc:sldMk cId="4052324841" sldId="301"/>
            <ac:grpSpMk id="55" creationId="{D5414C34-0EFA-48E6-A763-1AF104723434}"/>
          </ac:grpSpMkLst>
        </pc:grpChg>
        <pc:graphicFrameChg chg="del">
          <ac:chgData name="왕 준수" userId="2da3bebcf6d157c6" providerId="LiveId" clId="{F47695D2-DCCD-4FA6-9E5B-95A751BD05C0}" dt="2021-07-05T06:33:40.573" v="1548" actId="478"/>
          <ac:graphicFrameMkLst>
            <pc:docMk/>
            <pc:sldMk cId="4052324841" sldId="301"/>
            <ac:graphicFrameMk id="21" creationId="{FB3D6A48-038E-4B88-8DF0-A84EA66DC27C}"/>
          </ac:graphicFrameMkLst>
        </pc:graphicFrameChg>
        <pc:picChg chg="add mod">
          <ac:chgData name="왕 준수" userId="2da3bebcf6d157c6" providerId="LiveId" clId="{F47695D2-DCCD-4FA6-9E5B-95A751BD05C0}" dt="2021-07-07T02:19:11.453" v="4989"/>
          <ac:picMkLst>
            <pc:docMk/>
            <pc:sldMk cId="4052324841" sldId="301"/>
            <ac:picMk id="59" creationId="{782EC6A9-A37B-437F-A5A5-392855BCAEFF}"/>
          </ac:picMkLst>
        </pc:picChg>
      </pc:sldChg>
      <pc:sldChg chg="addSp delSp modSp add mod modTransition">
        <pc:chgData name="왕 준수" userId="2da3bebcf6d157c6" providerId="LiveId" clId="{F47695D2-DCCD-4FA6-9E5B-95A751BD05C0}" dt="2021-07-07T02:23:36.152" v="5020"/>
        <pc:sldMkLst>
          <pc:docMk/>
          <pc:sldMk cId="1064706290" sldId="302"/>
        </pc:sldMkLst>
        <pc:spChg chg="add mod">
          <ac:chgData name="왕 준수" userId="2da3bebcf6d157c6" providerId="LiveId" clId="{F47695D2-DCCD-4FA6-9E5B-95A751BD05C0}" dt="2021-07-06T01:16:27.439" v="2169"/>
          <ac:spMkLst>
            <pc:docMk/>
            <pc:sldMk cId="1064706290" sldId="302"/>
            <ac:spMk id="10" creationId="{361A8BF8-9655-441A-BBB0-7035FB055B0C}"/>
          </ac:spMkLst>
        </pc:spChg>
        <pc:spChg chg="add mod">
          <ac:chgData name="왕 준수" userId="2da3bebcf6d157c6" providerId="LiveId" clId="{F47695D2-DCCD-4FA6-9E5B-95A751BD05C0}" dt="2021-07-06T01:16:58.609" v="2191" actId="14100"/>
          <ac:spMkLst>
            <pc:docMk/>
            <pc:sldMk cId="1064706290" sldId="302"/>
            <ac:spMk id="11" creationId="{8B57468A-AB63-4E2B-9A5F-E883ADD796EF}"/>
          </ac:spMkLst>
        </pc:spChg>
        <pc:spChg chg="add mod">
          <ac:chgData name="왕 준수" userId="2da3bebcf6d157c6" providerId="LiveId" clId="{F47695D2-DCCD-4FA6-9E5B-95A751BD05C0}" dt="2021-07-06T01:16:58.609" v="2191" actId="14100"/>
          <ac:spMkLst>
            <pc:docMk/>
            <pc:sldMk cId="1064706290" sldId="302"/>
            <ac:spMk id="12" creationId="{581BCDBE-7EE6-44FC-86A1-BBB0321A704B}"/>
          </ac:spMkLst>
        </pc:spChg>
        <pc:spChg chg="add del mod">
          <ac:chgData name="왕 준수" userId="2da3bebcf6d157c6" providerId="LiveId" clId="{F47695D2-DCCD-4FA6-9E5B-95A751BD05C0}" dt="2021-07-06T06:35:25.765" v="4234"/>
          <ac:spMkLst>
            <pc:docMk/>
            <pc:sldMk cId="1064706290" sldId="302"/>
            <ac:spMk id="13" creationId="{463062B2-543B-4710-8512-4E5670D4AE3C}"/>
          </ac:spMkLst>
        </pc:spChg>
        <pc:spChg chg="del mod">
          <ac:chgData name="왕 준수" userId="2da3bebcf6d157c6" providerId="LiveId" clId="{F47695D2-DCCD-4FA6-9E5B-95A751BD05C0}" dt="2021-07-06T01:16:38.610" v="2172" actId="478"/>
          <ac:spMkLst>
            <pc:docMk/>
            <pc:sldMk cId="1064706290" sldId="302"/>
            <ac:spMk id="17" creationId="{00000000-0000-0000-0000-000000000000}"/>
          </ac:spMkLst>
        </pc:spChg>
        <pc:spChg chg="mod">
          <ac:chgData name="왕 준수" userId="2da3bebcf6d157c6" providerId="LiveId" clId="{F47695D2-DCCD-4FA6-9E5B-95A751BD05C0}" dt="2021-07-06T06:35:19.641" v="4233"/>
          <ac:spMkLst>
            <pc:docMk/>
            <pc:sldMk cId="1064706290" sldId="302"/>
            <ac:spMk id="17" creationId="{86CC1ABF-DD93-4765-988F-FB9DC294DB73}"/>
          </ac:spMkLst>
        </pc:spChg>
        <pc:spChg chg="mod">
          <ac:chgData name="왕 준수" userId="2da3bebcf6d157c6" providerId="LiveId" clId="{F47695D2-DCCD-4FA6-9E5B-95A751BD05C0}" dt="2021-07-06T06:35:29.715" v="4235" actId="165"/>
          <ac:spMkLst>
            <pc:docMk/>
            <pc:sldMk cId="1064706290" sldId="302"/>
            <ac:spMk id="19" creationId="{ADB70F2B-99AE-4845-A0AD-A2BF87F8FC5A}"/>
          </ac:spMkLst>
        </pc:spChg>
        <pc:spChg chg="mod">
          <ac:chgData name="왕 준수" userId="2da3bebcf6d157c6" providerId="LiveId" clId="{F47695D2-DCCD-4FA6-9E5B-95A751BD05C0}" dt="2021-07-06T06:35:29.715" v="4235" actId="165"/>
          <ac:spMkLst>
            <pc:docMk/>
            <pc:sldMk cId="1064706290" sldId="302"/>
            <ac:spMk id="20" creationId="{2F0512E3-267D-4205-9EA6-6033CCE5E5BE}"/>
          </ac:spMkLst>
        </pc:spChg>
        <pc:spChg chg="mod">
          <ac:chgData name="왕 준수" userId="2da3bebcf6d157c6" providerId="LiveId" clId="{F47695D2-DCCD-4FA6-9E5B-95A751BD05C0}" dt="2021-07-06T06:35:19.641" v="4233"/>
          <ac:spMkLst>
            <pc:docMk/>
            <pc:sldMk cId="1064706290" sldId="302"/>
            <ac:spMk id="21" creationId="{62B24759-D2B3-4F6C-99B4-0F1D7AF6A334}"/>
          </ac:spMkLst>
        </pc:spChg>
        <pc:spChg chg="add mod">
          <ac:chgData name="왕 준수" userId="2da3bebcf6d157c6" providerId="LiveId" clId="{F47695D2-DCCD-4FA6-9E5B-95A751BD05C0}" dt="2021-07-06T06:35:38.480" v="4240"/>
          <ac:spMkLst>
            <pc:docMk/>
            <pc:sldMk cId="1064706290" sldId="302"/>
            <ac:spMk id="23" creationId="{A337B97E-60E6-44F6-8839-0CFC249733CE}"/>
          </ac:spMkLst>
        </pc:spChg>
        <pc:spChg chg="mod">
          <ac:chgData name="왕 준수" userId="2da3bebcf6d157c6" providerId="LiveId" clId="{F47695D2-DCCD-4FA6-9E5B-95A751BD05C0}" dt="2021-07-06T06:35:38.480" v="4240"/>
          <ac:spMkLst>
            <pc:docMk/>
            <pc:sldMk cId="1064706290" sldId="302"/>
            <ac:spMk id="25" creationId="{44465E3F-E48E-4CC9-91FA-CD3A02582302}"/>
          </ac:spMkLst>
        </pc:spChg>
        <pc:spChg chg="mod">
          <ac:chgData name="왕 준수" userId="2da3bebcf6d157c6" providerId="LiveId" clId="{F47695D2-DCCD-4FA6-9E5B-95A751BD05C0}" dt="2021-07-06T06:35:38.480" v="4240"/>
          <ac:spMkLst>
            <pc:docMk/>
            <pc:sldMk cId="1064706290" sldId="302"/>
            <ac:spMk id="26" creationId="{07214342-0F21-481B-9775-5A47A5DE9FC6}"/>
          </ac:spMkLst>
        </pc:spChg>
        <pc:spChg chg="del mod">
          <ac:chgData name="왕 준수" userId="2da3bebcf6d157c6" providerId="LiveId" clId="{F47695D2-DCCD-4FA6-9E5B-95A751BD05C0}" dt="2021-07-06T01:16:38.610" v="2172" actId="478"/>
          <ac:spMkLst>
            <pc:docMk/>
            <pc:sldMk cId="1064706290" sldId="302"/>
            <ac:spMk id="49" creationId="{948394A9-A129-49E6-AC62-462F8264807F}"/>
          </ac:spMkLst>
        </pc:spChg>
        <pc:spChg chg="del">
          <ac:chgData name="왕 준수" userId="2da3bebcf6d157c6" providerId="LiveId" clId="{F47695D2-DCCD-4FA6-9E5B-95A751BD05C0}" dt="2021-07-06T01:16:25.567" v="2168" actId="478"/>
          <ac:spMkLst>
            <pc:docMk/>
            <pc:sldMk cId="1064706290" sldId="302"/>
            <ac:spMk id="64" creationId="{2FEF87A8-4942-4C53-85D3-9C11540C6ABB}"/>
          </ac:spMkLst>
        </pc:spChg>
        <pc:grpChg chg="del">
          <ac:chgData name="왕 준수" userId="2da3bebcf6d157c6" providerId="LiveId" clId="{F47695D2-DCCD-4FA6-9E5B-95A751BD05C0}" dt="2021-07-05T06:35:17.840" v="1552" actId="478"/>
          <ac:grpSpMkLst>
            <pc:docMk/>
            <pc:sldMk cId="1064706290" sldId="302"/>
            <ac:grpSpMk id="10" creationId="{2977CC7D-E72A-4A47-9F29-C2E3E181AF97}"/>
          </ac:grpSpMkLst>
        </pc:grpChg>
        <pc:grpChg chg="add del mod">
          <ac:chgData name="왕 준수" userId="2da3bebcf6d157c6" providerId="LiveId" clId="{F47695D2-DCCD-4FA6-9E5B-95A751BD05C0}" dt="2021-07-06T06:35:25.765" v="4234"/>
          <ac:grpSpMkLst>
            <pc:docMk/>
            <pc:sldMk cId="1064706290" sldId="302"/>
            <ac:grpSpMk id="14" creationId="{159E8A88-A9AD-4C58-8FA1-1F3A303A0CD3}"/>
          </ac:grpSpMkLst>
        </pc:grpChg>
        <pc:grpChg chg="add del mod">
          <ac:chgData name="왕 준수" userId="2da3bebcf6d157c6" providerId="LiveId" clId="{F47695D2-DCCD-4FA6-9E5B-95A751BD05C0}" dt="2021-07-06T06:35:29.715" v="4235" actId="165"/>
          <ac:grpSpMkLst>
            <pc:docMk/>
            <pc:sldMk cId="1064706290" sldId="302"/>
            <ac:grpSpMk id="15" creationId="{F2685540-C6CC-467F-A1D4-7F6A73376C8D}"/>
          </ac:grpSpMkLst>
        </pc:grpChg>
        <pc:grpChg chg="del mod topLvl">
          <ac:chgData name="왕 준수" userId="2da3bebcf6d157c6" providerId="LiveId" clId="{F47695D2-DCCD-4FA6-9E5B-95A751BD05C0}" dt="2021-07-06T06:35:49.653" v="4245" actId="478"/>
          <ac:grpSpMkLst>
            <pc:docMk/>
            <pc:sldMk cId="1064706290" sldId="302"/>
            <ac:grpSpMk id="16" creationId="{382A9126-1DAB-4A9A-9FD0-D51437E22369}"/>
          </ac:grpSpMkLst>
        </pc:grpChg>
        <pc:grpChg chg="add mod">
          <ac:chgData name="왕 준수" userId="2da3bebcf6d157c6" providerId="LiveId" clId="{F47695D2-DCCD-4FA6-9E5B-95A751BD05C0}" dt="2021-07-06T06:35:38.480" v="4240"/>
          <ac:grpSpMkLst>
            <pc:docMk/>
            <pc:sldMk cId="1064706290" sldId="302"/>
            <ac:grpSpMk id="24" creationId="{E7BEB3DD-3751-4641-B1C9-A496E06E58E4}"/>
          </ac:grpSpMkLst>
        </pc:grpChg>
        <pc:picChg chg="mod ord topLvl">
          <ac:chgData name="왕 준수" userId="2da3bebcf6d157c6" providerId="LiveId" clId="{F47695D2-DCCD-4FA6-9E5B-95A751BD05C0}" dt="2021-07-06T06:35:54.284" v="4246" actId="1076"/>
          <ac:picMkLst>
            <pc:docMk/>
            <pc:sldMk cId="1064706290" sldId="302"/>
            <ac:picMk id="18" creationId="{D7FDF103-AC13-493F-892F-2F605CD4E736}"/>
          </ac:picMkLst>
        </pc:picChg>
        <pc:picChg chg="add del mod">
          <ac:chgData name="왕 준수" userId="2da3bebcf6d157c6" providerId="LiveId" clId="{F47695D2-DCCD-4FA6-9E5B-95A751BD05C0}" dt="2021-07-06T06:35:25.765" v="4234"/>
          <ac:picMkLst>
            <pc:docMk/>
            <pc:sldMk cId="1064706290" sldId="302"/>
            <ac:picMk id="22" creationId="{ECB35A89-CCB7-4FBC-BFDC-3932C1B85173}"/>
          </ac:picMkLst>
        </pc:picChg>
        <pc:picChg chg="add del mod">
          <ac:chgData name="왕 준수" userId="2da3bebcf6d157c6" providerId="LiveId" clId="{F47695D2-DCCD-4FA6-9E5B-95A751BD05C0}" dt="2021-07-06T06:35:40.517" v="4241" actId="478"/>
          <ac:picMkLst>
            <pc:docMk/>
            <pc:sldMk cId="1064706290" sldId="302"/>
            <ac:picMk id="27" creationId="{D13E6A8E-A430-4C47-8B45-E0A94F416669}"/>
          </ac:picMkLst>
        </pc:picChg>
      </pc:sldChg>
      <pc:sldChg chg="addSp delSp modSp add mod">
        <pc:chgData name="왕 준수" userId="2da3bebcf6d157c6" providerId="LiveId" clId="{F47695D2-DCCD-4FA6-9E5B-95A751BD05C0}" dt="2021-07-07T02:22:27.248" v="5010" actId="1037"/>
        <pc:sldMkLst>
          <pc:docMk/>
          <pc:sldMk cId="2960786053" sldId="303"/>
        </pc:sldMkLst>
        <pc:spChg chg="mod">
          <ac:chgData name="왕 준수" userId="2da3bebcf6d157c6" providerId="LiveId" clId="{F47695D2-DCCD-4FA6-9E5B-95A751BD05C0}" dt="2021-07-05T06:37:40.360" v="1722" actId="1036"/>
          <ac:spMkLst>
            <pc:docMk/>
            <pc:sldMk cId="2960786053" sldId="303"/>
            <ac:spMk id="4" creationId="{00000000-0000-0000-0000-000000000000}"/>
          </ac:spMkLst>
        </pc:spChg>
        <pc:spChg chg="mod">
          <ac:chgData name="왕 준수" userId="2da3bebcf6d157c6" providerId="LiveId" clId="{F47695D2-DCCD-4FA6-9E5B-95A751BD05C0}" dt="2021-07-05T06:37:22.967" v="1674" actId="14100"/>
          <ac:spMkLst>
            <pc:docMk/>
            <pc:sldMk cId="2960786053" sldId="303"/>
            <ac:spMk id="5" creationId="{00000000-0000-0000-0000-000000000000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6" creationId="{E5787390-9E9E-4DEA-A57A-7468AE4FEB2C}"/>
          </ac:spMkLst>
        </pc:spChg>
        <pc:spChg chg="mod">
          <ac:chgData name="왕 준수" userId="2da3bebcf6d157c6" providerId="LiveId" clId="{F47695D2-DCCD-4FA6-9E5B-95A751BD05C0}" dt="2021-07-05T06:37:18.328" v="1673" actId="1036"/>
          <ac:spMkLst>
            <pc:docMk/>
            <pc:sldMk cId="2960786053" sldId="303"/>
            <ac:spMk id="7" creationId="{00000000-0000-0000-0000-000000000000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8" creationId="{63F0C138-AC8D-4EB1-B94C-42D87A15D297}"/>
          </ac:spMkLst>
        </pc:spChg>
        <pc:spChg chg="mod">
          <ac:chgData name="왕 준수" userId="2da3bebcf6d157c6" providerId="LiveId" clId="{F47695D2-DCCD-4FA6-9E5B-95A751BD05C0}" dt="2021-07-07T02:21:17.659" v="4996" actId="14100"/>
          <ac:spMkLst>
            <pc:docMk/>
            <pc:sldMk cId="2960786053" sldId="303"/>
            <ac:spMk id="8" creationId="{742CB02B-C8E1-4BDB-85CD-86632F9743AF}"/>
          </ac:spMkLst>
        </pc:spChg>
        <pc:spChg chg="mod">
          <ac:chgData name="왕 준수" userId="2da3bebcf6d157c6" providerId="LiveId" clId="{F47695D2-DCCD-4FA6-9E5B-95A751BD05C0}" dt="2021-07-07T02:22:14.256" v="5006" actId="1076"/>
          <ac:spMkLst>
            <pc:docMk/>
            <pc:sldMk cId="2960786053" sldId="303"/>
            <ac:spMk id="9" creationId="{874F465E-A5E8-4D05-8561-27648F14F30C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9" creationId="{D582768D-29DF-47D1-9D0C-BD0294472CBE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0" creationId="{24CA60A5-CAF9-4BE5-AD57-1EFE66BF8A27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1" creationId="{06A61118-5CD0-4564-8E6F-7B7302ED526B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2" creationId="{C00F99E1-5704-4312-8F5A-80B5415AA9A0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3" creationId="{4E393411-388C-43AE-AB49-2C449F4EE51A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4" creationId="{AD018C1B-59A8-46A1-B3AE-065886AC04DB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5" creationId="{3127CB58-FDF9-4703-99D7-D28014A2714F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6" creationId="{60EADB76-0112-4DB2-AA5E-6D4F55AEA23D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7" creationId="{4A76370A-A217-41DD-943F-BE3A8541D8B7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8" creationId="{00D4F7A5-A83E-4F9F-A921-D64473E67CA7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19" creationId="{A79A86F4-DBB7-4C31-A828-DF0746D52EC7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0" creationId="{169904CC-D788-4CE3-9647-42CDEEE85FAE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2" creationId="{FD38C225-9CDE-4060-B790-DF028D64986D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3" creationId="{632AC80F-AB02-4526-A9E0-C4EC30FEF89F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4" creationId="{DAA2D440-4326-4CBD-AA1D-94DF01B512F6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5" creationId="{FE5F1246-8F51-47C8-AC4C-60ABE2E200B4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6" creationId="{330E55E6-CE87-4FED-923C-D0EE09975D65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7" creationId="{7DCD1C89-A7E8-479A-A0A4-BAF0D5BD4B36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28" creationId="{0159DEEA-6F67-44D2-9DC8-A45A89BA3185}"/>
          </ac:spMkLst>
        </pc:spChg>
        <pc:spChg chg="del">
          <ac:chgData name="왕 준수" userId="2da3bebcf6d157c6" providerId="LiveId" clId="{F47695D2-DCCD-4FA6-9E5B-95A751BD05C0}" dt="2021-07-05T06:37:47.288" v="1724" actId="478"/>
          <ac:spMkLst>
            <pc:docMk/>
            <pc:sldMk cId="2960786053" sldId="303"/>
            <ac:spMk id="29" creationId="{082C9F1E-C530-4AC7-AD38-3A3136BABE2F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0" creationId="{A66E4353-F6C6-4249-8095-1950CB6657E3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1" creationId="{318B2A58-31B9-4E30-9CC7-CD46B3262C1D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2" creationId="{8171F35A-1D98-41B1-9986-C61FA0630B42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3" creationId="{BB2BD227-DB42-463E-B81B-7CF6206EF4A6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4" creationId="{4069E0B1-CDD4-45DA-911C-FE01E447B6AD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5" creationId="{1A605768-539E-4D97-91A9-5A283EDC5694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6" creationId="{FA36555A-2529-452F-AC40-3A0DF9DD389C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7" creationId="{854AC334-4ADA-435E-B4F7-A3BBE485D97A}"/>
          </ac:spMkLst>
        </pc:spChg>
        <pc:spChg chg="del">
          <ac:chgData name="왕 준수" userId="2da3bebcf6d157c6" providerId="LiveId" clId="{F47695D2-DCCD-4FA6-9E5B-95A751BD05C0}" dt="2021-07-05T06:37:45" v="1723" actId="478"/>
          <ac:spMkLst>
            <pc:docMk/>
            <pc:sldMk cId="2960786053" sldId="303"/>
            <ac:spMk id="38" creationId="{A5480626-B6AF-4E19-AB5C-4777B84A439C}"/>
          </ac:spMkLst>
        </pc:spChg>
        <pc:grpChg chg="add mod">
          <ac:chgData name="왕 준수" userId="2da3bebcf6d157c6" providerId="LiveId" clId="{F47695D2-DCCD-4FA6-9E5B-95A751BD05C0}" dt="2021-07-07T02:22:09.047" v="5005" actId="1076"/>
          <ac:grpSpMkLst>
            <pc:docMk/>
            <pc:sldMk cId="2960786053" sldId="303"/>
            <ac:grpSpMk id="6" creationId="{172700C5-077C-4FDD-BC46-2A0C0C5B008C}"/>
          </ac:grpSpMkLst>
        </pc:grpChg>
        <pc:picChg chg="add del mod">
          <ac:chgData name="왕 준수" userId="2da3bebcf6d157c6" providerId="LiveId" clId="{F47695D2-DCCD-4FA6-9E5B-95A751BD05C0}" dt="2021-07-06T09:32:05.215" v="4316" actId="478"/>
          <ac:picMkLst>
            <pc:docMk/>
            <pc:sldMk cId="2960786053" sldId="303"/>
            <ac:picMk id="3" creationId="{E517EF95-4FDF-41D9-B8FE-6B40616AA20B}"/>
          </ac:picMkLst>
        </pc:picChg>
        <pc:picChg chg="add mod">
          <ac:chgData name="왕 준수" userId="2da3bebcf6d157c6" providerId="LiveId" clId="{F47695D2-DCCD-4FA6-9E5B-95A751BD05C0}" dt="2021-07-07T02:22:27.248" v="5010" actId="1037"/>
          <ac:picMkLst>
            <pc:docMk/>
            <pc:sldMk cId="2960786053" sldId="303"/>
            <ac:picMk id="10" creationId="{2CC70546-5997-46D3-BE6B-0877955C3550}"/>
          </ac:picMkLst>
        </pc:picChg>
      </pc:sldChg>
      <pc:sldChg chg="addSp modSp add modTransition">
        <pc:chgData name="왕 준수" userId="2da3bebcf6d157c6" providerId="LiveId" clId="{F47695D2-DCCD-4FA6-9E5B-95A751BD05C0}" dt="2021-07-07T02:22:42.304" v="5015"/>
        <pc:sldMkLst>
          <pc:docMk/>
          <pc:sldMk cId="711996453" sldId="304"/>
        </pc:sldMkLst>
        <pc:spChg chg="mod">
          <ac:chgData name="왕 준수" userId="2da3bebcf6d157c6" providerId="LiveId" clId="{F47695D2-DCCD-4FA6-9E5B-95A751BD05C0}" dt="2021-07-07T02:22:31.469" v="5011"/>
          <ac:spMkLst>
            <pc:docMk/>
            <pc:sldMk cId="711996453" sldId="304"/>
            <ac:spMk id="8" creationId="{7D8CD80D-447F-428E-8644-DA09A92CC43D}"/>
          </ac:spMkLst>
        </pc:spChg>
        <pc:spChg chg="mod">
          <ac:chgData name="왕 준수" userId="2da3bebcf6d157c6" providerId="LiveId" clId="{F47695D2-DCCD-4FA6-9E5B-95A751BD05C0}" dt="2021-07-07T02:22:31.469" v="5011"/>
          <ac:spMkLst>
            <pc:docMk/>
            <pc:sldMk cId="711996453" sldId="304"/>
            <ac:spMk id="9" creationId="{CC9EDD84-1417-4BCE-B1EC-A6D244D08959}"/>
          </ac:spMkLst>
        </pc:spChg>
        <pc:grpChg chg="add mod">
          <ac:chgData name="왕 준수" userId="2da3bebcf6d157c6" providerId="LiveId" clId="{F47695D2-DCCD-4FA6-9E5B-95A751BD05C0}" dt="2021-07-07T02:22:31.469" v="5011"/>
          <ac:grpSpMkLst>
            <pc:docMk/>
            <pc:sldMk cId="711996453" sldId="304"/>
            <ac:grpSpMk id="6" creationId="{D7BA279C-C933-489D-814E-EABD63A65034}"/>
          </ac:grpSpMkLst>
        </pc:grpChg>
        <pc:picChg chg="add mod">
          <ac:chgData name="왕 준수" userId="2da3bebcf6d157c6" providerId="LiveId" clId="{F47695D2-DCCD-4FA6-9E5B-95A751BD05C0}" dt="2021-07-07T02:22:31.469" v="5011"/>
          <ac:picMkLst>
            <pc:docMk/>
            <pc:sldMk cId="711996453" sldId="304"/>
            <ac:picMk id="10" creationId="{6E0378B9-32DC-496E-B1B4-23FD4992112E}"/>
          </ac:picMkLst>
        </pc:picChg>
      </pc:sldChg>
      <pc:sldChg chg="addSp delSp modSp add mod modTransition">
        <pc:chgData name="왕 준수" userId="2da3bebcf6d157c6" providerId="LiveId" clId="{F47695D2-DCCD-4FA6-9E5B-95A751BD05C0}" dt="2021-07-07T02:22:44.263" v="5016"/>
        <pc:sldMkLst>
          <pc:docMk/>
          <pc:sldMk cId="401706844" sldId="305"/>
        </pc:sldMkLst>
        <pc:spChg chg="mod">
          <ac:chgData name="왕 준수" userId="2da3bebcf6d157c6" providerId="LiveId" clId="{F47695D2-DCCD-4FA6-9E5B-95A751BD05C0}" dt="2021-07-07T02:22:32.085" v="5012"/>
          <ac:spMkLst>
            <pc:docMk/>
            <pc:sldMk cId="401706844" sldId="305"/>
            <ac:spMk id="8" creationId="{F2E51D02-5BD9-432B-B3E1-813142320CED}"/>
          </ac:spMkLst>
        </pc:spChg>
        <pc:spChg chg="mod">
          <ac:chgData name="왕 준수" userId="2da3bebcf6d157c6" providerId="LiveId" clId="{F47695D2-DCCD-4FA6-9E5B-95A751BD05C0}" dt="2021-07-07T02:22:32.085" v="5012"/>
          <ac:spMkLst>
            <pc:docMk/>
            <pc:sldMk cId="401706844" sldId="305"/>
            <ac:spMk id="9" creationId="{7CCB7731-ED7E-4255-B46D-CAC0968E7320}"/>
          </ac:spMkLst>
        </pc:spChg>
        <pc:grpChg chg="add mod">
          <ac:chgData name="왕 준수" userId="2da3bebcf6d157c6" providerId="LiveId" clId="{F47695D2-DCCD-4FA6-9E5B-95A751BD05C0}" dt="2021-07-07T02:22:32.085" v="5012"/>
          <ac:grpSpMkLst>
            <pc:docMk/>
            <pc:sldMk cId="401706844" sldId="305"/>
            <ac:grpSpMk id="6" creationId="{86F5038D-97F5-4CE9-9EF8-6B8B232875C1}"/>
          </ac:grpSpMkLst>
        </pc:grpChg>
        <pc:picChg chg="add del mod">
          <ac:chgData name="왕 준수" userId="2da3bebcf6d157c6" providerId="LiveId" clId="{F47695D2-DCCD-4FA6-9E5B-95A751BD05C0}" dt="2021-07-06T04:51:53.969" v="3399" actId="478"/>
          <ac:picMkLst>
            <pc:docMk/>
            <pc:sldMk cId="401706844" sldId="305"/>
            <ac:picMk id="3" creationId="{39CF3015-1ADB-479B-AE50-5549B21BFF8C}"/>
          </ac:picMkLst>
        </pc:picChg>
        <pc:picChg chg="add del mod">
          <ac:chgData name="왕 준수" userId="2da3bebcf6d157c6" providerId="LiveId" clId="{F47695D2-DCCD-4FA6-9E5B-95A751BD05C0}" dt="2021-07-06T04:55:27.033" v="3509" actId="478"/>
          <ac:picMkLst>
            <pc:docMk/>
            <pc:sldMk cId="401706844" sldId="305"/>
            <ac:picMk id="8" creationId="{2948F0A6-B444-4E4A-880E-6DB9CC058DA0}"/>
          </ac:picMkLst>
        </pc:picChg>
        <pc:picChg chg="add del mod">
          <ac:chgData name="왕 준수" userId="2da3bebcf6d157c6" providerId="LiveId" clId="{F47695D2-DCCD-4FA6-9E5B-95A751BD05C0}" dt="2021-07-06T05:03:26.867" v="3597" actId="478"/>
          <ac:picMkLst>
            <pc:docMk/>
            <pc:sldMk cId="401706844" sldId="305"/>
            <ac:picMk id="10" creationId="{496408A4-C8FC-415E-8335-127D0609887A}"/>
          </ac:picMkLst>
        </pc:picChg>
        <pc:picChg chg="add mod">
          <ac:chgData name="왕 준수" userId="2da3bebcf6d157c6" providerId="LiveId" clId="{F47695D2-DCCD-4FA6-9E5B-95A751BD05C0}" dt="2021-07-07T02:22:32.085" v="5012"/>
          <ac:picMkLst>
            <pc:docMk/>
            <pc:sldMk cId="401706844" sldId="305"/>
            <ac:picMk id="10" creationId="{B2A348BD-150B-4C8E-96B4-7CD2227B9A62}"/>
          </ac:picMkLst>
        </pc:picChg>
      </pc:sldChg>
      <pc:sldChg chg="addSp delSp modSp add mod ord modTransition setBg">
        <pc:chgData name="왕 준수" userId="2da3bebcf6d157c6" providerId="LiveId" clId="{F47695D2-DCCD-4FA6-9E5B-95A751BD05C0}" dt="2021-07-07T02:22:45.407" v="5017"/>
        <pc:sldMkLst>
          <pc:docMk/>
          <pc:sldMk cId="3008261646" sldId="306"/>
        </pc:sldMkLst>
        <pc:spChg chg="mod">
          <ac:chgData name="왕 준수" userId="2da3bebcf6d157c6" providerId="LiveId" clId="{F47695D2-DCCD-4FA6-9E5B-95A751BD05C0}" dt="2021-07-07T02:22:33.237" v="5013"/>
          <ac:spMkLst>
            <pc:docMk/>
            <pc:sldMk cId="3008261646" sldId="306"/>
            <ac:spMk id="8" creationId="{91C117B5-AAC2-4687-9E80-A75FF2E3253A}"/>
          </ac:spMkLst>
        </pc:spChg>
        <pc:spChg chg="mod">
          <ac:chgData name="왕 준수" userId="2da3bebcf6d157c6" providerId="LiveId" clId="{F47695D2-DCCD-4FA6-9E5B-95A751BD05C0}" dt="2021-07-07T02:22:33.237" v="5013"/>
          <ac:spMkLst>
            <pc:docMk/>
            <pc:sldMk cId="3008261646" sldId="306"/>
            <ac:spMk id="9" creationId="{A86888C6-67FC-4B01-BAB4-86E59666E528}"/>
          </ac:spMkLst>
        </pc:spChg>
        <pc:grpChg chg="add mod">
          <ac:chgData name="왕 준수" userId="2da3bebcf6d157c6" providerId="LiveId" clId="{F47695D2-DCCD-4FA6-9E5B-95A751BD05C0}" dt="2021-07-07T02:22:33.237" v="5013"/>
          <ac:grpSpMkLst>
            <pc:docMk/>
            <pc:sldMk cId="3008261646" sldId="306"/>
            <ac:grpSpMk id="6" creationId="{863094B9-2701-4CAB-B6A7-7563E165DBA1}"/>
          </ac:grpSpMkLst>
        </pc:grpChg>
        <pc:picChg chg="add del">
          <ac:chgData name="왕 준수" userId="2da3bebcf6d157c6" providerId="LiveId" clId="{F47695D2-DCCD-4FA6-9E5B-95A751BD05C0}" dt="2021-07-06T04:43:44.556" v="3298" actId="22"/>
          <ac:picMkLst>
            <pc:docMk/>
            <pc:sldMk cId="3008261646" sldId="306"/>
            <ac:picMk id="3" creationId="{904A1704-6D76-498D-BCA6-1B64E50CABEB}"/>
          </ac:picMkLst>
        </pc:picChg>
        <pc:picChg chg="add del mod">
          <ac:chgData name="왕 준수" userId="2da3bebcf6d157c6" providerId="LiveId" clId="{F47695D2-DCCD-4FA6-9E5B-95A751BD05C0}" dt="2021-07-06T04:47:04.546" v="3375" actId="478"/>
          <ac:picMkLst>
            <pc:docMk/>
            <pc:sldMk cId="3008261646" sldId="306"/>
            <ac:picMk id="8" creationId="{268FD76A-455A-40F8-9F40-63D120133BB8}"/>
          </ac:picMkLst>
        </pc:picChg>
        <pc:picChg chg="add mod">
          <ac:chgData name="왕 준수" userId="2da3bebcf6d157c6" providerId="LiveId" clId="{F47695D2-DCCD-4FA6-9E5B-95A751BD05C0}" dt="2021-07-07T02:22:33.237" v="5013"/>
          <ac:picMkLst>
            <pc:docMk/>
            <pc:sldMk cId="3008261646" sldId="306"/>
            <ac:picMk id="10" creationId="{E36AF466-B3AB-4E32-AEE1-EE2FB139E3E1}"/>
          </ac:picMkLst>
        </pc:picChg>
      </pc:sldChg>
      <pc:sldChg chg="addSp delSp modSp add mod modTransition">
        <pc:chgData name="왕 준수" userId="2da3bebcf6d157c6" providerId="LiveId" clId="{F47695D2-DCCD-4FA6-9E5B-95A751BD05C0}" dt="2021-07-07T02:22:48.536" v="5019"/>
        <pc:sldMkLst>
          <pc:docMk/>
          <pc:sldMk cId="3106221563" sldId="307"/>
        </pc:sldMkLst>
        <pc:spChg chg="add mod">
          <ac:chgData name="왕 준수" userId="2da3bebcf6d157c6" providerId="LiveId" clId="{F47695D2-DCCD-4FA6-9E5B-95A751BD05C0}" dt="2021-07-06T01:16:48.718" v="2188"/>
          <ac:spMkLst>
            <pc:docMk/>
            <pc:sldMk cId="3106221563" sldId="307"/>
            <ac:spMk id="10" creationId="{5ECBBB0D-8B96-4BBF-8550-3BED07353C39}"/>
          </ac:spMkLst>
        </pc:spChg>
        <pc:spChg chg="add mod">
          <ac:chgData name="왕 준수" userId="2da3bebcf6d157c6" providerId="LiveId" clId="{F47695D2-DCCD-4FA6-9E5B-95A751BD05C0}" dt="2021-07-06T01:17:03.951" v="2200" actId="20577"/>
          <ac:spMkLst>
            <pc:docMk/>
            <pc:sldMk cId="3106221563" sldId="307"/>
            <ac:spMk id="11" creationId="{F657FEC6-DD90-410C-ABC7-5015E5F82B34}"/>
          </ac:spMkLst>
        </pc:spChg>
        <pc:spChg chg="add mod">
          <ac:chgData name="왕 준수" userId="2da3bebcf6d157c6" providerId="LiveId" clId="{F47695D2-DCCD-4FA6-9E5B-95A751BD05C0}" dt="2021-07-06T01:17:01.277" v="2192"/>
          <ac:spMkLst>
            <pc:docMk/>
            <pc:sldMk cId="3106221563" sldId="307"/>
            <ac:spMk id="12" creationId="{9DA9BE8A-5315-4315-999F-4A827FB74A8B}"/>
          </ac:spMkLst>
        </pc:spChg>
        <pc:spChg chg="add mod">
          <ac:chgData name="왕 준수" userId="2da3bebcf6d157c6" providerId="LiveId" clId="{F47695D2-DCCD-4FA6-9E5B-95A751BD05C0}" dt="2021-07-06T06:36:00.872" v="4247"/>
          <ac:spMkLst>
            <pc:docMk/>
            <pc:sldMk cId="3106221563" sldId="307"/>
            <ac:spMk id="13" creationId="{928DE784-DDDE-4FE6-AF93-B49997CF5D66}"/>
          </ac:spMkLst>
        </pc:spChg>
        <pc:spChg chg="add mod">
          <ac:chgData name="왕 준수" userId="2da3bebcf6d157c6" providerId="LiveId" clId="{F47695D2-DCCD-4FA6-9E5B-95A751BD05C0}" dt="2021-07-06T06:36:00.872" v="4247"/>
          <ac:spMkLst>
            <pc:docMk/>
            <pc:sldMk cId="3106221563" sldId="307"/>
            <ac:spMk id="14" creationId="{073604E2-3BC3-4239-9487-0B4BAB635BFE}"/>
          </ac:spMkLst>
        </pc:spChg>
        <pc:spChg chg="del mod">
          <ac:chgData name="왕 준수" userId="2da3bebcf6d157c6" providerId="LiveId" clId="{F47695D2-DCCD-4FA6-9E5B-95A751BD05C0}" dt="2021-07-06T01:16:52.494" v="2190" actId="478"/>
          <ac:spMkLst>
            <pc:docMk/>
            <pc:sldMk cId="3106221563" sldId="307"/>
            <ac:spMk id="17" creationId="{00000000-0000-0000-0000-000000000000}"/>
          </ac:spMkLst>
        </pc:spChg>
        <pc:spChg chg="mod">
          <ac:chgData name="왕 준수" userId="2da3bebcf6d157c6" providerId="LiveId" clId="{F47695D2-DCCD-4FA6-9E5B-95A751BD05C0}" dt="2021-07-06T06:36:00.872" v="4247"/>
          <ac:spMkLst>
            <pc:docMk/>
            <pc:sldMk cId="3106221563" sldId="307"/>
            <ac:spMk id="21" creationId="{1D517A9B-709F-40CB-9D91-8617EDA67FAD}"/>
          </ac:spMkLst>
        </pc:spChg>
        <pc:spChg chg="mod">
          <ac:chgData name="왕 준수" userId="2da3bebcf6d157c6" providerId="LiveId" clId="{F47695D2-DCCD-4FA6-9E5B-95A751BD05C0}" dt="2021-07-06T06:36:00.872" v="4247"/>
          <ac:spMkLst>
            <pc:docMk/>
            <pc:sldMk cId="3106221563" sldId="307"/>
            <ac:spMk id="22" creationId="{63C4C857-B779-455B-8510-B118BB38EAC8}"/>
          </ac:spMkLst>
        </pc:spChg>
        <pc:spChg chg="del">
          <ac:chgData name="왕 준수" userId="2da3bebcf6d157c6" providerId="LiveId" clId="{F47695D2-DCCD-4FA6-9E5B-95A751BD05C0}" dt="2021-07-06T01:16:52.494" v="2190" actId="478"/>
          <ac:spMkLst>
            <pc:docMk/>
            <pc:sldMk cId="3106221563" sldId="307"/>
            <ac:spMk id="49" creationId="{948394A9-A129-49E6-AC62-462F8264807F}"/>
          </ac:spMkLst>
        </pc:spChg>
        <pc:spChg chg="del">
          <ac:chgData name="왕 준수" userId="2da3bebcf6d157c6" providerId="LiveId" clId="{F47695D2-DCCD-4FA6-9E5B-95A751BD05C0}" dt="2021-07-06T01:16:45.009" v="2187" actId="478"/>
          <ac:spMkLst>
            <pc:docMk/>
            <pc:sldMk cId="3106221563" sldId="307"/>
            <ac:spMk id="64" creationId="{2FEF87A8-4942-4C53-85D3-9C11540C6ABB}"/>
          </ac:spMkLst>
        </pc:spChg>
        <pc:grpChg chg="mod">
          <ac:chgData name="왕 준수" userId="2da3bebcf6d157c6" providerId="LiveId" clId="{F47695D2-DCCD-4FA6-9E5B-95A751BD05C0}" dt="2021-07-06T01:16:50.553" v="2189" actId="1076"/>
          <ac:grpSpMkLst>
            <pc:docMk/>
            <pc:sldMk cId="3106221563" sldId="307"/>
            <ac:grpSpMk id="15" creationId="{F2685540-C6CC-467F-A1D4-7F6A73376C8D}"/>
          </ac:grpSpMkLst>
        </pc:grpChg>
        <pc:grpChg chg="add mod">
          <ac:chgData name="왕 준수" userId="2da3bebcf6d157c6" providerId="LiveId" clId="{F47695D2-DCCD-4FA6-9E5B-95A751BD05C0}" dt="2021-07-06T06:36:00.872" v="4247"/>
          <ac:grpSpMkLst>
            <pc:docMk/>
            <pc:sldMk cId="3106221563" sldId="307"/>
            <ac:grpSpMk id="17" creationId="{9BFF7A0F-904F-4390-BE83-344BE51DFBCF}"/>
          </ac:grpSpMkLst>
        </pc:grpChg>
        <pc:picChg chg="add mod">
          <ac:chgData name="왕 준수" userId="2da3bebcf6d157c6" providerId="LiveId" clId="{F47695D2-DCCD-4FA6-9E5B-95A751BD05C0}" dt="2021-07-06T06:36:00.872" v="4247"/>
          <ac:picMkLst>
            <pc:docMk/>
            <pc:sldMk cId="3106221563" sldId="307"/>
            <ac:picMk id="23" creationId="{D7497238-2D0C-4748-BCB6-CF02F30DBFBA}"/>
          </ac:picMkLst>
        </pc:picChg>
      </pc:sldChg>
      <pc:sldChg chg="addSp modSp add mod modTransition">
        <pc:chgData name="왕 준수" userId="2da3bebcf6d157c6" providerId="LiveId" clId="{F47695D2-DCCD-4FA6-9E5B-95A751BD05C0}" dt="2021-07-07T02:22:46.823" v="5018"/>
        <pc:sldMkLst>
          <pc:docMk/>
          <pc:sldMk cId="1586137434" sldId="308"/>
        </pc:sldMkLst>
        <pc:spChg chg="mod">
          <ac:chgData name="왕 준수" userId="2da3bebcf6d157c6" providerId="LiveId" clId="{F47695D2-DCCD-4FA6-9E5B-95A751BD05C0}" dt="2021-07-06T06:34:32.351" v="4231"/>
          <ac:spMkLst>
            <pc:docMk/>
            <pc:sldMk cId="1586137434" sldId="308"/>
            <ac:spMk id="8" creationId="{769E0785-13CC-400B-AB7F-B4CC07D71B58}"/>
          </ac:spMkLst>
        </pc:spChg>
        <pc:spChg chg="mod">
          <ac:chgData name="왕 준수" userId="2da3bebcf6d157c6" providerId="LiveId" clId="{F47695D2-DCCD-4FA6-9E5B-95A751BD05C0}" dt="2021-07-07T02:22:33.709" v="5014"/>
          <ac:spMkLst>
            <pc:docMk/>
            <pc:sldMk cId="1586137434" sldId="308"/>
            <ac:spMk id="11" creationId="{D62F548F-E179-4327-B9A6-CCDE0EED21EB}"/>
          </ac:spMkLst>
        </pc:spChg>
        <pc:spChg chg="mod">
          <ac:chgData name="왕 준수" userId="2da3bebcf6d157c6" providerId="LiveId" clId="{F47695D2-DCCD-4FA6-9E5B-95A751BD05C0}" dt="2021-07-07T02:22:33.709" v="5014"/>
          <ac:spMkLst>
            <pc:docMk/>
            <pc:sldMk cId="1586137434" sldId="308"/>
            <ac:spMk id="12" creationId="{E1F3A4D7-DCA0-4ED4-A161-FB8C1848DF4C}"/>
          </ac:spMkLst>
        </pc:spChg>
        <pc:grpChg chg="add mod">
          <ac:chgData name="왕 준수" userId="2da3bebcf6d157c6" providerId="LiveId" clId="{F47695D2-DCCD-4FA6-9E5B-95A751BD05C0}" dt="2021-07-06T06:34:33.925" v="4232" actId="1076"/>
          <ac:grpSpMkLst>
            <pc:docMk/>
            <pc:sldMk cId="1586137434" sldId="308"/>
            <ac:grpSpMk id="6" creationId="{84C68C18-4F67-4346-B7CA-EF38CC60A8E0}"/>
          </ac:grpSpMkLst>
        </pc:grpChg>
        <pc:grpChg chg="add mod">
          <ac:chgData name="왕 준수" userId="2da3bebcf6d157c6" providerId="LiveId" clId="{F47695D2-DCCD-4FA6-9E5B-95A751BD05C0}" dt="2021-07-07T02:22:33.709" v="5014"/>
          <ac:grpSpMkLst>
            <pc:docMk/>
            <pc:sldMk cId="1586137434" sldId="308"/>
            <ac:grpSpMk id="10" creationId="{D5A2B880-E3EA-4ED8-8142-49506DF2A295}"/>
          </ac:grpSpMkLst>
        </pc:grpChg>
        <pc:picChg chg="mod">
          <ac:chgData name="왕 준수" userId="2da3bebcf6d157c6" providerId="LiveId" clId="{F47695D2-DCCD-4FA6-9E5B-95A751BD05C0}" dt="2021-07-06T06:34:32.351" v="4231"/>
          <ac:picMkLst>
            <pc:docMk/>
            <pc:sldMk cId="1586137434" sldId="308"/>
            <ac:picMk id="9" creationId="{73D241DB-FDFD-48F6-88F5-C3730A422FFF}"/>
          </ac:picMkLst>
        </pc:picChg>
        <pc:picChg chg="add mod">
          <ac:chgData name="왕 준수" userId="2da3bebcf6d157c6" providerId="LiveId" clId="{F47695D2-DCCD-4FA6-9E5B-95A751BD05C0}" dt="2021-07-07T02:22:33.709" v="5014"/>
          <ac:picMkLst>
            <pc:docMk/>
            <pc:sldMk cId="1586137434" sldId="308"/>
            <ac:picMk id="13" creationId="{1E547F72-C490-43A5-9FFC-7588C91362C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fld id="{9A0556F6-A53D-4810-9108-5C9D3BA6F7EB}" type="datetimeFigureOut">
              <a:rPr lang="ko-KR" altLang="en-US" smtClean="0"/>
              <a:pPr/>
              <a:t>2021-07-18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fld id="{E27688FB-777E-4401-8C39-9EBCC97710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95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G마켓 산스 TTF Medium" panose="02000000000000000000" pitchFamily="2" charset="-127"/>
        <a:ea typeface="G마켓 산스 TTF Medium" panose="020000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G마켓 산스 TTF Medium" panose="02000000000000000000" pitchFamily="2" charset="-127"/>
        <a:ea typeface="G마켓 산스 TTF Medium" panose="020000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G마켓 산스 TTF Medium" panose="02000000000000000000" pitchFamily="2" charset="-127"/>
        <a:ea typeface="G마켓 산스 TTF Medium" panose="020000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G마켓 산스 TTF Medium" panose="02000000000000000000" pitchFamily="2" charset="-127"/>
        <a:ea typeface="G마켓 산스 TTF Medium" panose="020000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G마켓 산스 TTF Medium" panose="02000000000000000000" pitchFamily="2" charset="-127"/>
        <a:ea typeface="G마켓 산스 TTF Medium" panose="020000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5a0128e9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e5a0128e9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5a0128e90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e5a0128e9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306bc26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ge306bc26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306bc26d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e306bc26d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306bc26d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e306bc26d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2b3241e5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e2b3241e5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2b3241e5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e2b3241e5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G마켓 산스 TTF Medium" panose="02000000000000000000" pitchFamily="2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G마켓 산스 TTF Medium" panose="02000000000000000000" pitchFamily="2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600557" y="1001284"/>
            <a:ext cx="150714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5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6"/>
          <p:cNvGrpSpPr/>
          <p:nvPr/>
        </p:nvGrpSpPr>
        <p:grpSpPr>
          <a:xfrm>
            <a:off x="2962656" y="0"/>
            <a:ext cx="696767" cy="4875649"/>
            <a:chOff x="2962656" y="0"/>
            <a:chExt cx="696767" cy="4875649"/>
          </a:xfrm>
        </p:grpSpPr>
        <p:sp>
          <p:nvSpPr>
            <p:cNvPr id="40" name="Google Shape;40;p6"/>
            <p:cNvSpPr/>
            <p:nvPr/>
          </p:nvSpPr>
          <p:spPr>
            <a:xfrm>
              <a:off x="2962656" y="0"/>
              <a:ext cx="687623" cy="4875649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 cap="flat" cmpd="sng">
              <a:solidFill>
                <a:srgbClr val="3C342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2962656" y="0"/>
              <a:ext cx="696767" cy="49377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6"/>
          <p:cNvGrpSpPr/>
          <p:nvPr/>
        </p:nvGrpSpPr>
        <p:grpSpPr>
          <a:xfrm>
            <a:off x="3310082" y="1243584"/>
            <a:ext cx="777286" cy="777286"/>
            <a:chOff x="3310082" y="1243584"/>
            <a:chExt cx="777286" cy="777286"/>
          </a:xfrm>
        </p:grpSpPr>
        <p:sp>
          <p:nvSpPr>
            <p:cNvPr id="43" name="Google Shape;43;p6"/>
            <p:cNvSpPr/>
            <p:nvPr/>
          </p:nvSpPr>
          <p:spPr>
            <a:xfrm>
              <a:off x="3310082" y="1243584"/>
              <a:ext cx="777286" cy="77728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3354913" y="1288415"/>
              <a:ext cx="687623" cy="68762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Ⅰ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6"/>
          <p:cNvGrpSpPr/>
          <p:nvPr/>
        </p:nvGrpSpPr>
        <p:grpSpPr>
          <a:xfrm>
            <a:off x="3310082" y="2565140"/>
            <a:ext cx="777286" cy="777286"/>
            <a:chOff x="3310082" y="1243584"/>
            <a:chExt cx="777286" cy="777286"/>
          </a:xfrm>
        </p:grpSpPr>
        <p:sp>
          <p:nvSpPr>
            <p:cNvPr id="46" name="Google Shape;46;p6"/>
            <p:cNvSpPr/>
            <p:nvPr/>
          </p:nvSpPr>
          <p:spPr>
            <a:xfrm>
              <a:off x="3310082" y="1243584"/>
              <a:ext cx="777286" cy="77728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3354913" y="1288415"/>
              <a:ext cx="687623" cy="68762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Ⅱ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6"/>
          <p:cNvGrpSpPr/>
          <p:nvPr/>
        </p:nvGrpSpPr>
        <p:grpSpPr>
          <a:xfrm>
            <a:off x="3298528" y="3886696"/>
            <a:ext cx="777286" cy="777286"/>
            <a:chOff x="3310082" y="1243584"/>
            <a:chExt cx="777286" cy="777286"/>
          </a:xfrm>
        </p:grpSpPr>
        <p:sp>
          <p:nvSpPr>
            <p:cNvPr id="49" name="Google Shape;49;p6"/>
            <p:cNvSpPr/>
            <p:nvPr/>
          </p:nvSpPr>
          <p:spPr>
            <a:xfrm>
              <a:off x="3310082" y="1243584"/>
              <a:ext cx="777286" cy="77728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3354913" y="1288415"/>
              <a:ext cx="687623" cy="68762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Ⅲ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6"/>
          <p:cNvSpPr txBox="1"/>
          <p:nvPr/>
        </p:nvSpPr>
        <p:spPr>
          <a:xfrm>
            <a:off x="4234188" y="1462948"/>
            <a:ext cx="17465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20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6"/>
          <p:cNvGrpSpPr/>
          <p:nvPr/>
        </p:nvGrpSpPr>
        <p:grpSpPr>
          <a:xfrm rot="10800000" flipH="1">
            <a:off x="7097622" y="952126"/>
            <a:ext cx="696767" cy="5905874"/>
            <a:chOff x="2962656" y="0"/>
            <a:chExt cx="696767" cy="4875649"/>
          </a:xfrm>
        </p:grpSpPr>
        <p:sp>
          <p:nvSpPr>
            <p:cNvPr id="53" name="Google Shape;53;p6"/>
            <p:cNvSpPr/>
            <p:nvPr/>
          </p:nvSpPr>
          <p:spPr>
            <a:xfrm>
              <a:off x="2962656" y="0"/>
              <a:ext cx="687623" cy="4875649"/>
            </a:xfrm>
            <a:prstGeom prst="roundRect">
              <a:avLst>
                <a:gd name="adj" fmla="val 50000"/>
              </a:avLst>
            </a:prstGeom>
            <a:solidFill>
              <a:srgbClr val="002060"/>
            </a:solidFill>
            <a:ln w="12700" cap="flat" cmpd="sng">
              <a:solidFill>
                <a:srgbClr val="3C342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2962656" y="0"/>
              <a:ext cx="696767" cy="49377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6"/>
          <p:cNvGrpSpPr/>
          <p:nvPr/>
        </p:nvGrpSpPr>
        <p:grpSpPr>
          <a:xfrm>
            <a:off x="7405669" y="1733762"/>
            <a:ext cx="777286" cy="777286"/>
            <a:chOff x="3310082" y="1243584"/>
            <a:chExt cx="777286" cy="777286"/>
          </a:xfrm>
        </p:grpSpPr>
        <p:sp>
          <p:nvSpPr>
            <p:cNvPr id="56" name="Google Shape;56;p6"/>
            <p:cNvSpPr/>
            <p:nvPr/>
          </p:nvSpPr>
          <p:spPr>
            <a:xfrm>
              <a:off x="3310082" y="1243584"/>
              <a:ext cx="777286" cy="77728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354913" y="1288415"/>
              <a:ext cx="687623" cy="68762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Ⅳ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58;p6"/>
          <p:cNvGrpSpPr/>
          <p:nvPr/>
        </p:nvGrpSpPr>
        <p:grpSpPr>
          <a:xfrm>
            <a:off x="7396534" y="2954807"/>
            <a:ext cx="777286" cy="777286"/>
            <a:chOff x="3310082" y="1243584"/>
            <a:chExt cx="777286" cy="777286"/>
          </a:xfrm>
        </p:grpSpPr>
        <p:sp>
          <p:nvSpPr>
            <p:cNvPr id="59" name="Google Shape;59;p6"/>
            <p:cNvSpPr/>
            <p:nvPr/>
          </p:nvSpPr>
          <p:spPr>
            <a:xfrm>
              <a:off x="3310082" y="1243584"/>
              <a:ext cx="777286" cy="77728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3354913" y="1288415"/>
              <a:ext cx="687623" cy="68762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Ⅴ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7405675" y="4210768"/>
            <a:ext cx="777286" cy="777286"/>
            <a:chOff x="3310082" y="1243584"/>
            <a:chExt cx="777286" cy="777286"/>
          </a:xfrm>
        </p:grpSpPr>
        <p:sp>
          <p:nvSpPr>
            <p:cNvPr id="62" name="Google Shape;62;p6"/>
            <p:cNvSpPr/>
            <p:nvPr/>
          </p:nvSpPr>
          <p:spPr>
            <a:xfrm>
              <a:off x="3310082" y="1243584"/>
              <a:ext cx="777286" cy="77728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3354913" y="1288415"/>
              <a:ext cx="687623" cy="68762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Ⅵ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6"/>
          <p:cNvSpPr txBox="1"/>
          <p:nvPr/>
        </p:nvSpPr>
        <p:spPr>
          <a:xfrm>
            <a:off x="4235536" y="2738597"/>
            <a:ext cx="13511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개발 환경</a:t>
            </a:r>
            <a:endParaRPr sz="20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 txBox="1"/>
          <p:nvPr/>
        </p:nvSpPr>
        <p:spPr>
          <a:xfrm>
            <a:off x="4234187" y="4078064"/>
            <a:ext cx="17465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프로젝트 설계</a:t>
            </a:r>
            <a:endParaRPr sz="20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8230834" y="1934843"/>
            <a:ext cx="142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기대 효과</a:t>
            </a:r>
            <a:endParaRPr sz="20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8253702" y="3143395"/>
            <a:ext cx="169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일정 &amp; 역할</a:t>
            </a:r>
            <a:endParaRPr sz="20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/>
          <p:nvPr/>
        </p:nvSpPr>
        <p:spPr>
          <a:xfrm>
            <a:off x="8337891" y="4399355"/>
            <a:ext cx="7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시연</a:t>
            </a:r>
            <a:endParaRPr sz="20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6"/>
          <p:cNvGrpSpPr/>
          <p:nvPr/>
        </p:nvGrpSpPr>
        <p:grpSpPr>
          <a:xfrm>
            <a:off x="7396525" y="5466730"/>
            <a:ext cx="777300" cy="777300"/>
            <a:chOff x="3310082" y="1243584"/>
            <a:chExt cx="777300" cy="777300"/>
          </a:xfrm>
        </p:grpSpPr>
        <p:sp>
          <p:nvSpPr>
            <p:cNvPr id="70" name="Google Shape;70;p6"/>
            <p:cNvSpPr/>
            <p:nvPr/>
          </p:nvSpPr>
          <p:spPr>
            <a:xfrm>
              <a:off x="3310082" y="1243584"/>
              <a:ext cx="777300" cy="7773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354913" y="1288415"/>
              <a:ext cx="687600" cy="687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-KR" sz="2800">
                  <a:solidFill>
                    <a:schemeClr val="dk1"/>
                  </a:solidFill>
                </a:rPr>
                <a:t>Ⅶ</a:t>
              </a: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6"/>
          <p:cNvSpPr txBox="1"/>
          <p:nvPr/>
        </p:nvSpPr>
        <p:spPr>
          <a:xfrm>
            <a:off x="8328759" y="5655325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002060"/>
                </a:solidFill>
              </a:rPr>
              <a:t>개선사항</a:t>
            </a:r>
            <a:endParaRPr sz="200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11320494" y="0"/>
            <a:ext cx="864000" cy="8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10503356" y="108834"/>
            <a:ext cx="73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>
            <a:off x="12117270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11976828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11834607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/>
          <p:nvPr/>
        </p:nvSpPr>
        <p:spPr>
          <a:xfrm>
            <a:off x="11680494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"/>
          <p:cNvSpPr/>
          <p:nvPr/>
        </p:nvSpPr>
        <p:spPr>
          <a:xfrm>
            <a:off x="11526381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3"/>
          <p:cNvSpPr/>
          <p:nvPr/>
        </p:nvSpPr>
        <p:spPr>
          <a:xfrm>
            <a:off x="11390596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285427" y="108825"/>
            <a:ext cx="8657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소개 - </a:t>
            </a:r>
            <a:r>
              <a:rPr lang="ko-KR" sz="3600" b="1">
                <a:solidFill>
                  <a:schemeClr val="lt1"/>
                </a:solidFill>
              </a:rPr>
              <a:t>회의실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204;p13">
            <a:extLst>
              <a:ext uri="{FF2B5EF4-FFF2-40B4-BE49-F238E27FC236}">
                <a16:creationId xmlns:a16="http://schemas.microsoft.com/office/drawing/2014/main" id="{AD8821A1-2286-439F-AA45-E7579A34966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0" y="864000"/>
            <a:ext cx="12172550" cy="599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39;p14">
            <a:extLst>
              <a:ext uri="{FF2B5EF4-FFF2-40B4-BE49-F238E27FC236}">
                <a16:creationId xmlns:a16="http://schemas.microsoft.com/office/drawing/2014/main" id="{1F39DBBB-59C5-4BEE-906D-FF8912E5124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6423" y="2418973"/>
            <a:ext cx="3874175" cy="2884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40;p14">
            <a:extLst>
              <a:ext uri="{FF2B5EF4-FFF2-40B4-BE49-F238E27FC236}">
                <a16:creationId xmlns:a16="http://schemas.microsoft.com/office/drawing/2014/main" id="{0446CE09-4FA6-4ACD-8FDD-2ADC2327EB51}"/>
              </a:ext>
            </a:extLst>
          </p:cNvPr>
          <p:cNvCxnSpPr>
            <a:cxnSpLocks/>
          </p:cNvCxnSpPr>
          <p:nvPr/>
        </p:nvCxnSpPr>
        <p:spPr>
          <a:xfrm flipH="1" flipV="1">
            <a:off x="7124200" y="3657600"/>
            <a:ext cx="392224" cy="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41;p14">
            <a:extLst>
              <a:ext uri="{FF2B5EF4-FFF2-40B4-BE49-F238E27FC236}">
                <a16:creationId xmlns:a16="http://schemas.microsoft.com/office/drawing/2014/main" id="{17C06C26-5F3F-4629-9D38-37685F81767E}"/>
              </a:ext>
            </a:extLst>
          </p:cNvPr>
          <p:cNvSpPr/>
          <p:nvPr/>
        </p:nvSpPr>
        <p:spPr>
          <a:xfrm>
            <a:off x="7522200" y="2418975"/>
            <a:ext cx="3874200" cy="2884200"/>
          </a:xfrm>
          <a:prstGeom prst="roundRect">
            <a:avLst>
              <a:gd name="adj" fmla="val 0"/>
            </a:avLst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37;p14">
            <a:extLst>
              <a:ext uri="{FF2B5EF4-FFF2-40B4-BE49-F238E27FC236}">
                <a16:creationId xmlns:a16="http://schemas.microsoft.com/office/drawing/2014/main" id="{6997BFE4-9D01-46CF-8BC5-EDFB896E1461}"/>
              </a:ext>
            </a:extLst>
          </p:cNvPr>
          <p:cNvSpPr txBox="1"/>
          <p:nvPr/>
        </p:nvSpPr>
        <p:spPr>
          <a:xfrm>
            <a:off x="4362798" y="3288150"/>
            <a:ext cx="2783172" cy="7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생성된 이벤트 클릭 시,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예약 일정 나타냄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/>
          <p:nvPr/>
        </p:nvSpPr>
        <p:spPr>
          <a:xfrm>
            <a:off x="0" y="0"/>
            <a:ext cx="12192000" cy="628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4241440" y="3105834"/>
            <a:ext cx="370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lt1"/>
                </a:solidFill>
              </a:rPr>
              <a:t>개선사항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11320494" y="0"/>
            <a:ext cx="864000" cy="628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5"/>
          <p:cNvSpPr/>
          <p:nvPr/>
        </p:nvSpPr>
        <p:spPr>
          <a:xfrm rot="10800000">
            <a:off x="-1225404" y="-1225404"/>
            <a:ext cx="2450700" cy="2450700"/>
          </a:xfrm>
          <a:prstGeom prst="pie">
            <a:avLst>
              <a:gd name="adj1" fmla="val 10778521"/>
              <a:gd name="adj2" fmla="val 1620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134028" y="188898"/>
            <a:ext cx="73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rgbClr val="002060"/>
                </a:solidFill>
              </a:rPr>
              <a:t>7</a:t>
            </a:r>
            <a:r>
              <a:rPr lang="ko-KR" sz="36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12117270" y="0"/>
            <a:ext cx="72000" cy="628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11976828" y="0"/>
            <a:ext cx="72000" cy="628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11834607" y="0"/>
            <a:ext cx="72000" cy="628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11689203" y="0"/>
            <a:ext cx="72000" cy="628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5"/>
          <p:cNvSpPr/>
          <p:nvPr/>
        </p:nvSpPr>
        <p:spPr>
          <a:xfrm>
            <a:off x="11535090" y="0"/>
            <a:ext cx="72000" cy="628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11390596" y="0"/>
            <a:ext cx="72000" cy="6282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369100" y="108825"/>
            <a:ext cx="221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lt1"/>
                </a:solidFill>
              </a:rPr>
              <a:t>개선사항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11320494" y="0"/>
            <a:ext cx="864000" cy="8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10493448" y="108833"/>
            <a:ext cx="73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lt1"/>
                </a:solidFill>
              </a:rPr>
              <a:t>7</a:t>
            </a:r>
            <a:r>
              <a:rPr lang="ko-K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12118497" y="0"/>
            <a:ext cx="864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6"/>
          <p:cNvSpPr/>
          <p:nvPr/>
        </p:nvSpPr>
        <p:spPr>
          <a:xfrm>
            <a:off x="11957171" y="0"/>
            <a:ext cx="864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6"/>
          <p:cNvSpPr/>
          <p:nvPr/>
        </p:nvSpPr>
        <p:spPr>
          <a:xfrm>
            <a:off x="11774823" y="0"/>
            <a:ext cx="864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6"/>
          <p:cNvSpPr/>
          <p:nvPr/>
        </p:nvSpPr>
        <p:spPr>
          <a:xfrm>
            <a:off x="11592304" y="0"/>
            <a:ext cx="864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/>
          <p:nvPr/>
        </p:nvSpPr>
        <p:spPr>
          <a:xfrm>
            <a:off x="11413199" y="0"/>
            <a:ext cx="864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16"/>
          <p:cNvGrpSpPr/>
          <p:nvPr/>
        </p:nvGrpSpPr>
        <p:grpSpPr>
          <a:xfrm>
            <a:off x="1085657" y="1284534"/>
            <a:ext cx="777300" cy="777300"/>
            <a:chOff x="3310082" y="1243584"/>
            <a:chExt cx="777300" cy="777300"/>
          </a:xfrm>
        </p:grpSpPr>
        <p:sp>
          <p:nvSpPr>
            <p:cNvPr id="271" name="Google Shape;271;p16"/>
            <p:cNvSpPr/>
            <p:nvPr/>
          </p:nvSpPr>
          <p:spPr>
            <a:xfrm>
              <a:off x="3310082" y="1243584"/>
              <a:ext cx="777300" cy="7773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3354913" y="1288415"/>
              <a:ext cx="687600" cy="687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Ⅰ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p16"/>
          <p:cNvSpPr txBox="1"/>
          <p:nvPr/>
        </p:nvSpPr>
        <p:spPr>
          <a:xfrm>
            <a:off x="2047175" y="1388475"/>
            <a:ext cx="370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인사고과</a:t>
            </a:r>
            <a:endParaRPr sz="2400"/>
          </a:p>
        </p:txBody>
      </p:sp>
      <p:grpSp>
        <p:nvGrpSpPr>
          <p:cNvPr id="274" name="Google Shape;274;p16"/>
          <p:cNvGrpSpPr/>
          <p:nvPr/>
        </p:nvGrpSpPr>
        <p:grpSpPr>
          <a:xfrm>
            <a:off x="1085657" y="2591034"/>
            <a:ext cx="777300" cy="777300"/>
            <a:chOff x="3310082" y="1243584"/>
            <a:chExt cx="777300" cy="777300"/>
          </a:xfrm>
        </p:grpSpPr>
        <p:sp>
          <p:nvSpPr>
            <p:cNvPr id="275" name="Google Shape;275;p16"/>
            <p:cNvSpPr/>
            <p:nvPr/>
          </p:nvSpPr>
          <p:spPr>
            <a:xfrm>
              <a:off x="3310082" y="1243584"/>
              <a:ext cx="777300" cy="7773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3354913" y="1288415"/>
              <a:ext cx="687600" cy="687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-KR" sz="2800">
                  <a:solidFill>
                    <a:schemeClr val="dk1"/>
                  </a:solidFill>
                </a:rPr>
                <a:t>Ⅱ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16"/>
          <p:cNvSpPr txBox="1"/>
          <p:nvPr/>
        </p:nvSpPr>
        <p:spPr>
          <a:xfrm>
            <a:off x="2047175" y="2694975"/>
            <a:ext cx="370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인사이동</a:t>
            </a:r>
            <a:endParaRPr sz="2400"/>
          </a:p>
        </p:txBody>
      </p:sp>
      <p:grpSp>
        <p:nvGrpSpPr>
          <p:cNvPr id="278" name="Google Shape;278;p16"/>
          <p:cNvGrpSpPr/>
          <p:nvPr/>
        </p:nvGrpSpPr>
        <p:grpSpPr>
          <a:xfrm>
            <a:off x="1085657" y="3897534"/>
            <a:ext cx="777300" cy="777300"/>
            <a:chOff x="3310082" y="1243584"/>
            <a:chExt cx="777300" cy="777300"/>
          </a:xfrm>
        </p:grpSpPr>
        <p:sp>
          <p:nvSpPr>
            <p:cNvPr id="279" name="Google Shape;279;p16"/>
            <p:cNvSpPr/>
            <p:nvPr/>
          </p:nvSpPr>
          <p:spPr>
            <a:xfrm>
              <a:off x="3310082" y="1243584"/>
              <a:ext cx="777300" cy="7773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3354913" y="1288415"/>
              <a:ext cx="687600" cy="687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-KR" sz="2800">
                  <a:solidFill>
                    <a:schemeClr val="dk1"/>
                  </a:solidFill>
                </a:rPr>
                <a:t>Ⅲ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16"/>
          <p:cNvSpPr txBox="1"/>
          <p:nvPr/>
        </p:nvSpPr>
        <p:spPr>
          <a:xfrm>
            <a:off x="2047175" y="4001475"/>
            <a:ext cx="370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사내 메신저</a:t>
            </a:r>
            <a:endParaRPr sz="2400"/>
          </a:p>
        </p:txBody>
      </p:sp>
      <p:grpSp>
        <p:nvGrpSpPr>
          <p:cNvPr id="282" name="Google Shape;282;p16"/>
          <p:cNvGrpSpPr/>
          <p:nvPr/>
        </p:nvGrpSpPr>
        <p:grpSpPr>
          <a:xfrm>
            <a:off x="1085657" y="5204034"/>
            <a:ext cx="777300" cy="777300"/>
            <a:chOff x="3310082" y="1243584"/>
            <a:chExt cx="777300" cy="777300"/>
          </a:xfrm>
        </p:grpSpPr>
        <p:sp>
          <p:nvSpPr>
            <p:cNvPr id="283" name="Google Shape;283;p16"/>
            <p:cNvSpPr/>
            <p:nvPr/>
          </p:nvSpPr>
          <p:spPr>
            <a:xfrm>
              <a:off x="3310082" y="1243584"/>
              <a:ext cx="777300" cy="7773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354913" y="1288415"/>
              <a:ext cx="687600" cy="687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ko-KR" sz="2800">
                  <a:solidFill>
                    <a:schemeClr val="dk1"/>
                  </a:solidFill>
                </a:rPr>
                <a:t>Ⅳ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16"/>
          <p:cNvSpPr txBox="1"/>
          <p:nvPr/>
        </p:nvSpPr>
        <p:spPr>
          <a:xfrm>
            <a:off x="2047175" y="5307975"/>
            <a:ext cx="370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/>
              <a:t>젠킨스</a:t>
            </a:r>
            <a:endParaRPr sz="2400"/>
          </a:p>
        </p:txBody>
      </p:sp>
      <p:sp>
        <p:nvSpPr>
          <p:cNvPr id="286" name="Google Shape;286;p16"/>
          <p:cNvSpPr/>
          <p:nvPr/>
        </p:nvSpPr>
        <p:spPr>
          <a:xfrm>
            <a:off x="7256025" y="1778593"/>
            <a:ext cx="687600" cy="687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5147500" y="1417350"/>
            <a:ext cx="585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사원 인사고과 기능 부재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프로젝트, 업무보고 기능을 활용하여 인사고과 반영 필요</a:t>
            </a:r>
            <a:endParaRPr/>
          </a:p>
        </p:txBody>
      </p:sp>
      <p:sp>
        <p:nvSpPr>
          <p:cNvPr id="288" name="Google Shape;288;p16"/>
          <p:cNvSpPr txBox="1"/>
          <p:nvPr/>
        </p:nvSpPr>
        <p:spPr>
          <a:xfrm>
            <a:off x="5147500" y="2757125"/>
            <a:ext cx="585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부서별 인사 이동, 승진, 퇴사 등 인사업무 처리 기능 부재 	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편리한 인사업무 처리를 위해 필요</a:t>
            </a:r>
            <a:endParaRPr/>
          </a:p>
        </p:txBody>
      </p:sp>
      <p:sp>
        <p:nvSpPr>
          <p:cNvPr id="289" name="Google Shape;289;p16"/>
          <p:cNvSpPr txBox="1"/>
          <p:nvPr/>
        </p:nvSpPr>
        <p:spPr>
          <a:xfrm>
            <a:off x="5147500" y="3897525"/>
            <a:ext cx="585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업무상 실시간 커뮤니케이션 기능 부재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사내 보안 유지와 조직 내 정보 공유 신속성 향상 필요</a:t>
            </a:r>
            <a:endParaRPr/>
          </a:p>
        </p:txBody>
      </p:sp>
      <p:sp>
        <p:nvSpPr>
          <p:cNvPr id="290" name="Google Shape;290;p16"/>
          <p:cNvSpPr txBox="1"/>
          <p:nvPr/>
        </p:nvSpPr>
        <p:spPr>
          <a:xfrm>
            <a:off x="5147500" y="5307975"/>
            <a:ext cx="6505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코드 통합시 코드 충돌 해결을 위한 불필요한 시간 소비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/>
              <a:t>젠킨스 도입하여 버전 충돌 방지와 주기적 Build를 통해 업무 효율 향상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40D9F8-C0F8-4FC6-A19B-079BB5133044}"/>
              </a:ext>
            </a:extLst>
          </p:cNvPr>
          <p:cNvSpPr/>
          <p:nvPr/>
        </p:nvSpPr>
        <p:spPr>
          <a:xfrm>
            <a:off x="0" y="0"/>
            <a:ext cx="12192000" cy="62819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1440" y="3105834"/>
            <a:ext cx="370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Lato" panose="020F0502020204030203" pitchFamily="34" charset="0"/>
              </a:rPr>
              <a:t>기능 소개 </a:t>
            </a:r>
            <a:r>
              <a:rPr lang="en-US" altLang="ko-KR" sz="36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Lato" panose="020F0502020204030203" pitchFamily="34" charset="0"/>
              </a:rPr>
              <a:t>&amp; </a:t>
            </a:r>
            <a:r>
              <a:rPr lang="ko-KR" altLang="en-US" sz="36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Lato" panose="020F0502020204030203" pitchFamily="34" charset="0"/>
              </a:rPr>
              <a:t>시연</a:t>
            </a:r>
            <a:endParaRPr lang="en-US" sz="36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Lato" panose="020F050202020403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A308AD-460A-49F0-BD0E-95BD23C9F550}"/>
              </a:ext>
            </a:extLst>
          </p:cNvPr>
          <p:cNvSpPr/>
          <p:nvPr/>
        </p:nvSpPr>
        <p:spPr>
          <a:xfrm>
            <a:off x="11320494" y="0"/>
            <a:ext cx="864000" cy="6281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\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부분 원형 4">
            <a:extLst>
              <a:ext uri="{FF2B5EF4-FFF2-40B4-BE49-F238E27FC236}">
                <a16:creationId xmlns:a16="http://schemas.microsoft.com/office/drawing/2014/main" id="{18592110-E421-49C3-A86A-46C670F3C3E4}"/>
              </a:ext>
            </a:extLst>
          </p:cNvPr>
          <p:cNvSpPr/>
          <p:nvPr/>
        </p:nvSpPr>
        <p:spPr>
          <a:xfrm rot="10800000">
            <a:off x="-1225296" y="-1225296"/>
            <a:ext cx="2450592" cy="2450592"/>
          </a:xfrm>
          <a:prstGeom prst="pie">
            <a:avLst>
              <a:gd name="adj1" fmla="val 10778521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30D750-E31A-453A-BE66-5DB37ACE1931}"/>
              </a:ext>
            </a:extLst>
          </p:cNvPr>
          <p:cNvSpPr txBox="1"/>
          <p:nvPr/>
        </p:nvSpPr>
        <p:spPr>
          <a:xfrm>
            <a:off x="134028" y="188898"/>
            <a:ext cx="7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Lato" panose="020F0502020204030203" pitchFamily="34" charset="0"/>
              </a:rPr>
              <a:t>6.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21276C-F54D-4BF6-9AA1-3746E3C33717}"/>
              </a:ext>
            </a:extLst>
          </p:cNvPr>
          <p:cNvSpPr/>
          <p:nvPr/>
        </p:nvSpPr>
        <p:spPr>
          <a:xfrm>
            <a:off x="12117270" y="0"/>
            <a:ext cx="72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D25BEE-93C9-401B-B30C-337B04BACF37}"/>
              </a:ext>
            </a:extLst>
          </p:cNvPr>
          <p:cNvSpPr/>
          <p:nvPr/>
        </p:nvSpPr>
        <p:spPr>
          <a:xfrm>
            <a:off x="11976828" y="0"/>
            <a:ext cx="72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1A5169-3DFE-4879-B362-AD1CAFC527B1}"/>
              </a:ext>
            </a:extLst>
          </p:cNvPr>
          <p:cNvSpPr/>
          <p:nvPr/>
        </p:nvSpPr>
        <p:spPr>
          <a:xfrm>
            <a:off x="11834607" y="0"/>
            <a:ext cx="72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EAE82-F5BD-457D-9379-C8789CAEFFE8}"/>
              </a:ext>
            </a:extLst>
          </p:cNvPr>
          <p:cNvSpPr/>
          <p:nvPr/>
        </p:nvSpPr>
        <p:spPr>
          <a:xfrm>
            <a:off x="11689203" y="0"/>
            <a:ext cx="72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6B1BA8-3234-498C-911B-B53F9690A8BD}"/>
              </a:ext>
            </a:extLst>
          </p:cNvPr>
          <p:cNvSpPr/>
          <p:nvPr/>
        </p:nvSpPr>
        <p:spPr>
          <a:xfrm>
            <a:off x="11535090" y="0"/>
            <a:ext cx="72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0144C2-D46D-4440-B51C-5D04CA95DE78}"/>
              </a:ext>
            </a:extLst>
          </p:cNvPr>
          <p:cNvSpPr/>
          <p:nvPr/>
        </p:nvSpPr>
        <p:spPr>
          <a:xfrm>
            <a:off x="11390596" y="0"/>
            <a:ext cx="72000" cy="62819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7952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7502"/>
            <a:ext cx="12192002" cy="614049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11320494" y="0"/>
            <a:ext cx="864000" cy="8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 txBox="1"/>
          <p:nvPr/>
        </p:nvSpPr>
        <p:spPr>
          <a:xfrm>
            <a:off x="10503356" y="108834"/>
            <a:ext cx="7309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12117270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11976828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11834607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11680494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1526381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11390596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285404" y="108825"/>
            <a:ext cx="831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소개 – </a:t>
            </a:r>
            <a:r>
              <a:rPr lang="ko-KR" sz="3600" b="1">
                <a:solidFill>
                  <a:schemeClr val="lt1"/>
                </a:solidFill>
              </a:rPr>
              <a:t>로그인 / 회원정보입력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87150"/>
            <a:ext cx="12048826" cy="38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/>
          <p:nvPr/>
        </p:nvSpPr>
        <p:spPr>
          <a:xfrm>
            <a:off x="122825" y="1487150"/>
            <a:ext cx="11711700" cy="3974700"/>
          </a:xfrm>
          <a:prstGeom prst="roundRect">
            <a:avLst>
              <a:gd name="adj" fmla="val 0"/>
            </a:avLst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4621400" y="4319375"/>
            <a:ext cx="3589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첫 로그인 시, 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개인정보 추가 입력.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입력 후, 페이지 뜨지 않음</a:t>
            </a:r>
            <a:endParaRPr sz="1600"/>
          </a:p>
        </p:txBody>
      </p:sp>
      <p:sp>
        <p:nvSpPr>
          <p:cNvPr id="44" name="Google Shape;44;p6"/>
          <p:cNvSpPr/>
          <p:nvPr/>
        </p:nvSpPr>
        <p:spPr>
          <a:xfrm>
            <a:off x="7821400" y="4585475"/>
            <a:ext cx="781800" cy="391200"/>
          </a:xfrm>
          <a:prstGeom prst="roundRect">
            <a:avLst>
              <a:gd name="adj" fmla="val 0"/>
            </a:avLst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45;p6"/>
          <p:cNvCxnSpPr/>
          <p:nvPr/>
        </p:nvCxnSpPr>
        <p:spPr>
          <a:xfrm rot="10800000">
            <a:off x="6416008" y="5242786"/>
            <a:ext cx="0" cy="219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6363"/>
            <a:ext cx="12192002" cy="621162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11320494" y="0"/>
            <a:ext cx="864000" cy="8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10503356" y="108834"/>
            <a:ext cx="73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12117270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11976828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11834607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11680494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11526381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11390596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285404" y="108825"/>
            <a:ext cx="831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소개 – </a:t>
            </a:r>
            <a:r>
              <a:rPr lang="ko-KR" sz="3600" b="1">
                <a:solidFill>
                  <a:schemeClr val="lt1"/>
                </a:solidFill>
              </a:rPr>
              <a:t>메인 페이지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2782825" y="1707425"/>
            <a:ext cx="5556000" cy="1584900"/>
          </a:xfrm>
          <a:prstGeom prst="roundRect">
            <a:avLst>
              <a:gd name="adj" fmla="val 0"/>
            </a:avLst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4252900" y="3595900"/>
            <a:ext cx="2809800" cy="116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/>
              <a:t>로그인한 사원의 금일 / 금주 근로시간 파악,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/>
              <a:t>본인의 금일 출/퇴근과 휴식시간 확인</a:t>
            </a:r>
            <a:endParaRPr sz="1600" dirty="0"/>
          </a:p>
        </p:txBody>
      </p:sp>
      <p:cxnSp>
        <p:nvCxnSpPr>
          <p:cNvPr id="63" name="Google Shape;63;p7"/>
          <p:cNvCxnSpPr/>
          <p:nvPr/>
        </p:nvCxnSpPr>
        <p:spPr>
          <a:xfrm rot="10800000">
            <a:off x="6047508" y="3292336"/>
            <a:ext cx="0" cy="219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7"/>
          <p:cNvSpPr/>
          <p:nvPr/>
        </p:nvSpPr>
        <p:spPr>
          <a:xfrm>
            <a:off x="59000" y="3425900"/>
            <a:ext cx="1599300" cy="494400"/>
          </a:xfrm>
          <a:prstGeom prst="roundRect">
            <a:avLst>
              <a:gd name="adj" fmla="val 0"/>
            </a:avLst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2012872" y="3334561"/>
            <a:ext cx="2548530" cy="677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/>
              <a:t>근태상태에 따라 버튼 바뀌어 근</a:t>
            </a:r>
            <a:r>
              <a:rPr lang="ko-KR" altLang="en-US" sz="1600" dirty="0"/>
              <a:t>태관리</a:t>
            </a:r>
            <a:endParaRPr sz="1600" dirty="0"/>
          </a:p>
        </p:txBody>
      </p:sp>
      <p:sp>
        <p:nvSpPr>
          <p:cNvPr id="67" name="Google Shape;67;p7"/>
          <p:cNvSpPr/>
          <p:nvPr/>
        </p:nvSpPr>
        <p:spPr>
          <a:xfrm>
            <a:off x="59000" y="1126250"/>
            <a:ext cx="1599300" cy="2299500"/>
          </a:xfrm>
          <a:prstGeom prst="roundRect">
            <a:avLst>
              <a:gd name="adj" fmla="val 0"/>
            </a:avLst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1996751" y="1937450"/>
            <a:ext cx="2135447" cy="67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/>
              <a:t>현재 로그인한 유저의 정보표시</a:t>
            </a:r>
            <a:endParaRPr sz="1600" dirty="0"/>
          </a:p>
        </p:txBody>
      </p:sp>
      <p:cxnSp>
        <p:nvCxnSpPr>
          <p:cNvPr id="69" name="Google Shape;69;p7"/>
          <p:cNvCxnSpPr>
            <a:cxnSpLocks/>
          </p:cNvCxnSpPr>
          <p:nvPr/>
        </p:nvCxnSpPr>
        <p:spPr>
          <a:xfrm>
            <a:off x="1658300" y="2267293"/>
            <a:ext cx="338451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scene3d>
            <a:camera prst="orthographicFront">
              <a:rot lat="0" lon="600000" rev="0"/>
            </a:camera>
            <a:lightRig rig="threePt" dir="t"/>
          </a:scene3d>
        </p:spPr>
      </p:cxnSp>
      <p:cxnSp>
        <p:nvCxnSpPr>
          <p:cNvPr id="24" name="Google Shape;69;p7">
            <a:extLst>
              <a:ext uri="{FF2B5EF4-FFF2-40B4-BE49-F238E27FC236}">
                <a16:creationId xmlns:a16="http://schemas.microsoft.com/office/drawing/2014/main" id="{707FFDE3-492A-4281-9530-E3A7F457538E}"/>
              </a:ext>
            </a:extLst>
          </p:cNvPr>
          <p:cNvCxnSpPr>
            <a:cxnSpLocks/>
          </p:cNvCxnSpPr>
          <p:nvPr/>
        </p:nvCxnSpPr>
        <p:spPr>
          <a:xfrm>
            <a:off x="1658300" y="3673100"/>
            <a:ext cx="338451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scene3d>
            <a:camera prst="orthographicFront">
              <a:rot lat="0" lon="600000" rev="0"/>
            </a:camera>
            <a:lightRig rig="threePt" dir="t"/>
          </a:scene3d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4" grpId="0" animBg="1"/>
      <p:bldP spid="66" grpId="0" animBg="1"/>
      <p:bldP spid="67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25" y="3841825"/>
            <a:ext cx="81343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425" y="1616662"/>
            <a:ext cx="8500624" cy="136383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11320494" y="0"/>
            <a:ext cx="864000" cy="8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10503356" y="108834"/>
            <a:ext cx="7309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12117270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11976828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11834607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11680494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11526381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11390596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285427" y="108825"/>
            <a:ext cx="8657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소개 - </a:t>
            </a:r>
            <a:r>
              <a:rPr lang="ko-KR" sz="3600" b="1">
                <a:solidFill>
                  <a:schemeClr val="lt1"/>
                </a:solidFill>
              </a:rPr>
              <a:t>권한에 따른 게시판 유/무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 txBox="1"/>
          <p:nvPr/>
        </p:nvSpPr>
        <p:spPr>
          <a:xfrm>
            <a:off x="9061950" y="1647700"/>
            <a:ext cx="221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일반 권한 계정</a:t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>
            <a:off x="8419763" y="1678000"/>
            <a:ext cx="622500" cy="339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9090250" y="3841825"/>
            <a:ext cx="221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관리자 권한 계정</a:t>
            </a:r>
            <a:endParaRPr/>
          </a:p>
        </p:txBody>
      </p:sp>
      <p:sp>
        <p:nvSpPr>
          <p:cNvPr id="89" name="Google Shape;89;p8"/>
          <p:cNvSpPr/>
          <p:nvPr/>
        </p:nvSpPr>
        <p:spPr>
          <a:xfrm>
            <a:off x="8419763" y="3872125"/>
            <a:ext cx="622500" cy="339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 txBox="1"/>
          <p:nvPr/>
        </p:nvSpPr>
        <p:spPr>
          <a:xfrm>
            <a:off x="9090250" y="4229350"/>
            <a:ext cx="231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일반 계정 접속 시,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URL 접근 / DB 접근 제한</a:t>
            </a: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6739798" y="3841825"/>
            <a:ext cx="1397700" cy="462300"/>
          </a:xfrm>
          <a:prstGeom prst="roundRect">
            <a:avLst>
              <a:gd name="adj" fmla="val 0"/>
            </a:avLst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6739798" y="1616650"/>
            <a:ext cx="1397700" cy="462300"/>
          </a:xfrm>
          <a:prstGeom prst="roundRect">
            <a:avLst>
              <a:gd name="adj" fmla="val 0"/>
            </a:avLst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3997"/>
            <a:ext cx="12192000" cy="602185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11320494" y="0"/>
            <a:ext cx="864000" cy="8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10503356" y="108834"/>
            <a:ext cx="7309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12117270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11976828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11834607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11680494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11526381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11390596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285427" y="108825"/>
            <a:ext cx="8657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소개 - </a:t>
            </a:r>
            <a:r>
              <a:rPr lang="ko-KR" sz="3600" b="1">
                <a:solidFill>
                  <a:schemeClr val="lt1"/>
                </a:solidFill>
              </a:rPr>
              <a:t>계정등록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2042825" y="1658203"/>
            <a:ext cx="9557400" cy="5047500"/>
          </a:xfrm>
          <a:prstGeom prst="roundRect">
            <a:avLst>
              <a:gd name="adj" fmla="val 0"/>
            </a:avLst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7112041" y="2136369"/>
            <a:ext cx="4278555" cy="1015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초</a:t>
            </a:r>
            <a:r>
              <a:rPr lang="ko-KR"/>
              <a:t>기 </a:t>
            </a:r>
            <a:r>
              <a:rPr lang="ko-KR" dirty="0"/>
              <a:t>비밀번호는 사원번호로 설정.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입사일 입력 시,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만근기준으로 연차일 계산하여 DB 입력</a:t>
            </a:r>
            <a:endParaRPr dirty="0"/>
          </a:p>
        </p:txBody>
      </p:sp>
      <p:cxnSp>
        <p:nvCxnSpPr>
          <p:cNvPr id="110" name="Google Shape;110;p9"/>
          <p:cNvCxnSpPr>
            <a:cxnSpLocks/>
          </p:cNvCxnSpPr>
          <p:nvPr/>
        </p:nvCxnSpPr>
        <p:spPr>
          <a:xfrm flipV="1">
            <a:off x="9260649" y="1658203"/>
            <a:ext cx="0" cy="408372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9"/>
          <p:cNvCxnSpPr>
            <a:cxnSpLocks/>
            <a:endCxn id="113" idx="3"/>
          </p:cNvCxnSpPr>
          <p:nvPr/>
        </p:nvCxnSpPr>
        <p:spPr>
          <a:xfrm flipH="1">
            <a:off x="7289725" y="4975850"/>
            <a:ext cx="286732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9"/>
          <p:cNvSpPr txBox="1"/>
          <p:nvPr/>
        </p:nvSpPr>
        <p:spPr>
          <a:xfrm>
            <a:off x="7576457" y="4606533"/>
            <a:ext cx="3136468" cy="738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이메일 입력 시,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해당 이메일로 계정정보 발송</a:t>
            </a:r>
            <a:endParaRPr dirty="0"/>
          </a:p>
        </p:txBody>
      </p:sp>
      <p:sp>
        <p:nvSpPr>
          <p:cNvPr id="113" name="Google Shape;113;p9"/>
          <p:cNvSpPr/>
          <p:nvPr/>
        </p:nvSpPr>
        <p:spPr>
          <a:xfrm>
            <a:off x="4636825" y="4725050"/>
            <a:ext cx="2652900" cy="501600"/>
          </a:xfrm>
          <a:prstGeom prst="roundRect">
            <a:avLst>
              <a:gd name="adj" fmla="val 0"/>
            </a:avLst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4000"/>
            <a:ext cx="12191999" cy="59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0"/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11320494" y="0"/>
            <a:ext cx="864000" cy="8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10503356" y="108834"/>
            <a:ext cx="73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endParaRPr/>
          </a:p>
        </p:txBody>
      </p:sp>
      <p:sp>
        <p:nvSpPr>
          <p:cNvPr id="122" name="Google Shape;122;p10"/>
          <p:cNvSpPr/>
          <p:nvPr/>
        </p:nvSpPr>
        <p:spPr>
          <a:xfrm>
            <a:off x="12117270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11976828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11834607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11680494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11526381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11390596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285427" y="108825"/>
            <a:ext cx="8657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소개 - </a:t>
            </a:r>
            <a:r>
              <a:rPr lang="ko-KR" sz="3600" b="1">
                <a:solidFill>
                  <a:schemeClr val="lt1"/>
                </a:solidFill>
              </a:rPr>
              <a:t>마이페이지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517675" y="1914100"/>
            <a:ext cx="11162700" cy="4851900"/>
          </a:xfrm>
          <a:prstGeom prst="roundRect">
            <a:avLst>
              <a:gd name="adj" fmla="val 0"/>
            </a:avLst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10"/>
          <p:cNvCxnSpPr/>
          <p:nvPr/>
        </p:nvCxnSpPr>
        <p:spPr>
          <a:xfrm>
            <a:off x="7899758" y="1914093"/>
            <a:ext cx="0" cy="414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10"/>
          <p:cNvSpPr txBox="1"/>
          <p:nvPr/>
        </p:nvSpPr>
        <p:spPr>
          <a:xfrm>
            <a:off x="6192750" y="2375550"/>
            <a:ext cx="341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본인 계정 정보 확인 가능</a:t>
            </a:r>
            <a:endParaRPr/>
          </a:p>
        </p:txBody>
      </p:sp>
      <p:sp>
        <p:nvSpPr>
          <p:cNvPr id="132" name="Google Shape;132;p10"/>
          <p:cNvSpPr/>
          <p:nvPr/>
        </p:nvSpPr>
        <p:spPr>
          <a:xfrm>
            <a:off x="598425" y="6365800"/>
            <a:ext cx="1929900" cy="400200"/>
          </a:xfrm>
          <a:prstGeom prst="roundRect">
            <a:avLst>
              <a:gd name="adj" fmla="val 0"/>
            </a:avLst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50" y="864000"/>
            <a:ext cx="7414476" cy="315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"/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11320494" y="0"/>
            <a:ext cx="864000" cy="8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 txBox="1"/>
          <p:nvPr/>
        </p:nvSpPr>
        <p:spPr>
          <a:xfrm>
            <a:off x="10503356" y="108834"/>
            <a:ext cx="73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12117270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11976828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11834607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11680494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11526381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>
            <a:off x="11390596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285427" y="108825"/>
            <a:ext cx="8657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소개 - </a:t>
            </a:r>
            <a:r>
              <a:rPr lang="ko-KR" sz="3600" b="1">
                <a:solidFill>
                  <a:schemeClr val="lt1"/>
                </a:solidFill>
              </a:rPr>
              <a:t>마이페이지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8703350" y="2507563"/>
            <a:ext cx="341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본인이 새로 입력한 정보에 대해서만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회원 정보 수정</a:t>
            </a:r>
            <a:endParaRPr/>
          </a:p>
        </p:txBody>
      </p:sp>
      <p:pic>
        <p:nvPicPr>
          <p:cNvPr id="149" name="Google Shape;14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425" y="4022676"/>
            <a:ext cx="7862302" cy="2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1"/>
          <p:cNvSpPr txBox="1"/>
          <p:nvPr/>
        </p:nvSpPr>
        <p:spPr>
          <a:xfrm>
            <a:off x="8420600" y="4957625"/>
            <a:ext cx="341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비밀번호 정규식 적용한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비밀번호 수정</a:t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8080838" y="2645575"/>
            <a:ext cx="622500" cy="339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8080838" y="5095625"/>
            <a:ext cx="622500" cy="339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0" y="0"/>
            <a:ext cx="12192000" cy="86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11320494" y="0"/>
            <a:ext cx="864000" cy="86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10503356" y="108834"/>
            <a:ext cx="73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endParaRPr/>
          </a:p>
        </p:txBody>
      </p:sp>
      <p:sp>
        <p:nvSpPr>
          <p:cNvPr id="160" name="Google Shape;160;p12"/>
          <p:cNvSpPr/>
          <p:nvPr/>
        </p:nvSpPr>
        <p:spPr>
          <a:xfrm>
            <a:off x="12117270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11976828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11834607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11680494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>
            <a:off x="11526381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>
            <a:off x="11390596" y="0"/>
            <a:ext cx="72000" cy="864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/>
        </p:nvSpPr>
        <p:spPr>
          <a:xfrm>
            <a:off x="285427" y="108825"/>
            <a:ext cx="8657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기능 소개 - </a:t>
            </a:r>
            <a:r>
              <a:rPr lang="ko-KR" sz="3600" b="1">
                <a:solidFill>
                  <a:schemeClr val="lt1"/>
                </a:solidFill>
              </a:rPr>
              <a:t>회의실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04;p13">
            <a:extLst>
              <a:ext uri="{FF2B5EF4-FFF2-40B4-BE49-F238E27FC236}">
                <a16:creationId xmlns:a16="http://schemas.microsoft.com/office/drawing/2014/main" id="{94B1FF61-B052-44B3-94A1-E370ED223E4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0" y="864000"/>
            <a:ext cx="12172550" cy="5994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215;p13">
            <a:extLst>
              <a:ext uri="{FF2B5EF4-FFF2-40B4-BE49-F238E27FC236}">
                <a16:creationId xmlns:a16="http://schemas.microsoft.com/office/drawing/2014/main" id="{1B3AA7C7-A819-4C3E-A4BD-C158DFBF6100}"/>
              </a:ext>
            </a:extLst>
          </p:cNvPr>
          <p:cNvSpPr/>
          <p:nvPr/>
        </p:nvSpPr>
        <p:spPr>
          <a:xfrm>
            <a:off x="2227704" y="1609113"/>
            <a:ext cx="864000" cy="393900"/>
          </a:xfrm>
          <a:prstGeom prst="roundRect">
            <a:avLst>
              <a:gd name="adj" fmla="val 0"/>
            </a:avLst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216;p13">
            <a:extLst>
              <a:ext uri="{FF2B5EF4-FFF2-40B4-BE49-F238E27FC236}">
                <a16:creationId xmlns:a16="http://schemas.microsoft.com/office/drawing/2014/main" id="{8E7DE326-C5B7-479A-9696-F569E12EDD61}"/>
              </a:ext>
            </a:extLst>
          </p:cNvPr>
          <p:cNvCxnSpPr>
            <a:cxnSpLocks/>
          </p:cNvCxnSpPr>
          <p:nvPr/>
        </p:nvCxnSpPr>
        <p:spPr>
          <a:xfrm flipH="1">
            <a:off x="3103654" y="1806063"/>
            <a:ext cx="418939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217;p13">
            <a:extLst>
              <a:ext uri="{FF2B5EF4-FFF2-40B4-BE49-F238E27FC236}">
                <a16:creationId xmlns:a16="http://schemas.microsoft.com/office/drawing/2014/main" id="{8E925FA5-EBEC-4FBF-9EDE-451D9E5CB12A}"/>
              </a:ext>
            </a:extLst>
          </p:cNvPr>
          <p:cNvSpPr txBox="1"/>
          <p:nvPr/>
        </p:nvSpPr>
        <p:spPr>
          <a:xfrm>
            <a:off x="3522593" y="1609113"/>
            <a:ext cx="2573407" cy="461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회의실 예약일정 추가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218;p13">
            <a:extLst>
              <a:ext uri="{FF2B5EF4-FFF2-40B4-BE49-F238E27FC236}">
                <a16:creationId xmlns:a16="http://schemas.microsoft.com/office/drawing/2014/main" id="{EDD4F0B2-07AA-4C20-AB76-AF74CB294EF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0276" y="2248725"/>
            <a:ext cx="3863875" cy="34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219;p13">
            <a:extLst>
              <a:ext uri="{FF2B5EF4-FFF2-40B4-BE49-F238E27FC236}">
                <a16:creationId xmlns:a16="http://schemas.microsoft.com/office/drawing/2014/main" id="{F3112B18-D499-4CAF-B3CB-7E1FB8C51D56}"/>
              </a:ext>
            </a:extLst>
          </p:cNvPr>
          <p:cNvSpPr txBox="1"/>
          <p:nvPr/>
        </p:nvSpPr>
        <p:spPr>
          <a:xfrm>
            <a:off x="3144100" y="3142150"/>
            <a:ext cx="3980100" cy="101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캘린더 클릭 시 해당하는 날짜/시간이 기본값으로 설정되어 </a:t>
            </a:r>
            <a:r>
              <a:rPr lang="ko-K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모달창</a:t>
            </a: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생성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ko-K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r>
              <a:rPr 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7월 16일 오전 7시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20;p13">
            <a:extLst>
              <a:ext uri="{FF2B5EF4-FFF2-40B4-BE49-F238E27FC236}">
                <a16:creationId xmlns:a16="http://schemas.microsoft.com/office/drawing/2014/main" id="{9D8A1629-C4A7-4205-AAEC-31979B9540C4}"/>
              </a:ext>
            </a:extLst>
          </p:cNvPr>
          <p:cNvSpPr/>
          <p:nvPr/>
        </p:nvSpPr>
        <p:spPr>
          <a:xfrm>
            <a:off x="7416273" y="2248600"/>
            <a:ext cx="3817800" cy="3419100"/>
          </a:xfrm>
          <a:prstGeom prst="roundRect">
            <a:avLst>
              <a:gd name="adj" fmla="val 0"/>
            </a:avLst>
          </a:prstGeom>
          <a:noFill/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221;p13">
            <a:extLst>
              <a:ext uri="{FF2B5EF4-FFF2-40B4-BE49-F238E27FC236}">
                <a16:creationId xmlns:a16="http://schemas.microsoft.com/office/drawing/2014/main" id="{5D385278-7CE8-4FF6-BF18-28DD9055DBC7}"/>
              </a:ext>
            </a:extLst>
          </p:cNvPr>
          <p:cNvCxnSpPr>
            <a:cxnSpLocks/>
            <a:endCxn id="34" idx="3"/>
          </p:cNvCxnSpPr>
          <p:nvPr/>
        </p:nvCxnSpPr>
        <p:spPr>
          <a:xfrm flipH="1" flipV="1">
            <a:off x="7124200" y="3650050"/>
            <a:ext cx="292074" cy="7552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</TotalTime>
  <Words>301</Words>
  <Application>Microsoft Office PowerPoint</Application>
  <PresentationFormat>와이드스크린</PresentationFormat>
  <Paragraphs>90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Calibri</vt:lpstr>
      <vt:lpstr>Arial</vt:lpstr>
      <vt:lpstr>G마켓 산스 TTF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왕 준수</cp:lastModifiedBy>
  <cp:revision>146</cp:revision>
  <dcterms:created xsi:type="dcterms:W3CDTF">2018-08-21T13:08:41Z</dcterms:created>
  <dcterms:modified xsi:type="dcterms:W3CDTF">2021-07-18T05:50:37Z</dcterms:modified>
</cp:coreProperties>
</file>