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0" r:id="rId4"/>
    <p:sldId id="293" r:id="rId5"/>
    <p:sldId id="292" r:id="rId6"/>
    <p:sldId id="258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7695D2-DCCD-4FA6-9E5B-95A751BD05C0}" v="257" dt="2021-07-05T06:39:05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왕 준수" userId="2da3bebcf6d157c6" providerId="LiveId" clId="{F47695D2-DCCD-4FA6-9E5B-95A751BD05C0}"/>
    <pc:docChg chg="undo custSel addSld delSld modSld sldOrd">
      <pc:chgData name="왕 준수" userId="2da3bebcf6d157c6" providerId="LiveId" clId="{F47695D2-DCCD-4FA6-9E5B-95A751BD05C0}" dt="2021-07-05T06:39:05.255" v="1764"/>
      <pc:docMkLst>
        <pc:docMk/>
      </pc:docMkLst>
      <pc:sldChg chg="addSp delSp modSp mod modTransition">
        <pc:chgData name="왕 준수" userId="2da3bebcf6d157c6" providerId="LiveId" clId="{F47695D2-DCCD-4FA6-9E5B-95A751BD05C0}" dt="2021-07-05T06:39:05.255" v="1764"/>
        <pc:sldMkLst>
          <pc:docMk/>
          <pc:sldMk cId="34723386" sldId="256"/>
        </pc:sldMkLst>
        <pc:spChg chg="add mod">
          <ac:chgData name="왕 준수" userId="2da3bebcf6d157c6" providerId="LiveId" clId="{F47695D2-DCCD-4FA6-9E5B-95A751BD05C0}" dt="2021-07-05T05:02:32.678" v="60" actId="1036"/>
          <ac:spMkLst>
            <pc:docMk/>
            <pc:sldMk cId="34723386" sldId="256"/>
            <ac:spMk id="11" creationId="{2E69D743-ACF0-456C-A037-9C22540A44E3}"/>
          </ac:spMkLst>
        </pc:spChg>
        <pc:spChg chg="add mod">
          <ac:chgData name="왕 준수" userId="2da3bebcf6d157c6" providerId="LiveId" clId="{F47695D2-DCCD-4FA6-9E5B-95A751BD05C0}" dt="2021-07-05T05:02:32.678" v="60" actId="1036"/>
          <ac:spMkLst>
            <pc:docMk/>
            <pc:sldMk cId="34723386" sldId="256"/>
            <ac:spMk id="12" creationId="{8B1274EF-4E02-4FFB-BAFB-0131EEEFF233}"/>
          </ac:spMkLst>
        </pc:spChg>
        <pc:spChg chg="add mod">
          <ac:chgData name="왕 준수" userId="2da3bebcf6d157c6" providerId="LiveId" clId="{F47695D2-DCCD-4FA6-9E5B-95A751BD05C0}" dt="2021-07-05T05:02:32.678" v="60" actId="1036"/>
          <ac:spMkLst>
            <pc:docMk/>
            <pc:sldMk cId="34723386" sldId="256"/>
            <ac:spMk id="13" creationId="{01EC9451-71A9-4AC8-9CD2-5492A77A8CCD}"/>
          </ac:spMkLst>
        </pc:spChg>
        <pc:spChg chg="add mod">
          <ac:chgData name="왕 준수" userId="2da3bebcf6d157c6" providerId="LiveId" clId="{F47695D2-DCCD-4FA6-9E5B-95A751BD05C0}" dt="2021-07-05T05:02:32.678" v="60" actId="1036"/>
          <ac:spMkLst>
            <pc:docMk/>
            <pc:sldMk cId="34723386" sldId="256"/>
            <ac:spMk id="14" creationId="{137E1845-55A3-4DF1-9C23-06C03A9541AE}"/>
          </ac:spMkLst>
        </pc:spChg>
        <pc:spChg chg="add mod">
          <ac:chgData name="왕 준수" userId="2da3bebcf6d157c6" providerId="LiveId" clId="{F47695D2-DCCD-4FA6-9E5B-95A751BD05C0}" dt="2021-07-05T05:03:01.089" v="66" actId="164"/>
          <ac:spMkLst>
            <pc:docMk/>
            <pc:sldMk cId="34723386" sldId="256"/>
            <ac:spMk id="15" creationId="{46A93C8B-5C86-456B-A583-50F52AAFBFEF}"/>
          </ac:spMkLst>
        </pc:spChg>
        <pc:spChg chg="add mod">
          <ac:chgData name="왕 준수" userId="2da3bebcf6d157c6" providerId="LiveId" clId="{F47695D2-DCCD-4FA6-9E5B-95A751BD05C0}" dt="2021-07-05T05:03:01.089" v="66" actId="164"/>
          <ac:spMkLst>
            <pc:docMk/>
            <pc:sldMk cId="34723386" sldId="256"/>
            <ac:spMk id="16" creationId="{081B54AC-1073-4900-A8DB-CA818B9D7EE2}"/>
          </ac:spMkLst>
        </pc:spChg>
        <pc:spChg chg="add mod">
          <ac:chgData name="왕 준수" userId="2da3bebcf6d157c6" providerId="LiveId" clId="{F47695D2-DCCD-4FA6-9E5B-95A751BD05C0}" dt="2021-07-05T05:03:01.089" v="66" actId="164"/>
          <ac:spMkLst>
            <pc:docMk/>
            <pc:sldMk cId="34723386" sldId="256"/>
            <ac:spMk id="17" creationId="{641887F1-E86B-451E-90D4-0E0231ADF2D1}"/>
          </ac:spMkLst>
        </pc:spChg>
        <pc:spChg chg="mod">
          <ac:chgData name="왕 준수" userId="2da3bebcf6d157c6" providerId="LiveId" clId="{F47695D2-DCCD-4FA6-9E5B-95A751BD05C0}" dt="2021-07-05T05:03:17.558" v="71" actId="1076"/>
          <ac:spMkLst>
            <pc:docMk/>
            <pc:sldMk cId="34723386" sldId="256"/>
            <ac:spMk id="45" creationId="{00000000-0000-0000-0000-000000000000}"/>
          </ac:spMkLst>
        </pc:spChg>
        <pc:spChg chg="del mod">
          <ac:chgData name="왕 준수" userId="2da3bebcf6d157c6" providerId="LiveId" clId="{F47695D2-DCCD-4FA6-9E5B-95A751BD05C0}" dt="2021-07-05T05:02:53.959" v="65" actId="478"/>
          <ac:spMkLst>
            <pc:docMk/>
            <pc:sldMk cId="34723386" sldId="256"/>
            <ac:spMk id="89" creationId="{00000000-0000-0000-0000-000000000000}"/>
          </ac:spMkLst>
        </pc:spChg>
        <pc:spChg chg="del">
          <ac:chgData name="왕 준수" userId="2da3bebcf6d157c6" providerId="LiveId" clId="{F47695D2-DCCD-4FA6-9E5B-95A751BD05C0}" dt="2021-07-05T05:02:49.815" v="62" actId="478"/>
          <ac:spMkLst>
            <pc:docMk/>
            <pc:sldMk cId="34723386" sldId="256"/>
            <ac:spMk id="1753" creationId="{00000000-0000-0000-0000-000000000000}"/>
          </ac:spMkLst>
        </pc:spChg>
        <pc:spChg chg="del">
          <ac:chgData name="왕 준수" userId="2da3bebcf6d157c6" providerId="LiveId" clId="{F47695D2-DCCD-4FA6-9E5B-95A751BD05C0}" dt="2021-07-05T05:02:51.327" v="63" actId="478"/>
          <ac:spMkLst>
            <pc:docMk/>
            <pc:sldMk cId="34723386" sldId="256"/>
            <ac:spMk id="1754" creationId="{00000000-0000-0000-0000-000000000000}"/>
          </ac:spMkLst>
        </pc:spChg>
        <pc:grpChg chg="add mod">
          <ac:chgData name="왕 준수" userId="2da3bebcf6d157c6" providerId="LiveId" clId="{F47695D2-DCCD-4FA6-9E5B-95A751BD05C0}" dt="2021-07-05T05:03:24.830" v="72" actId="1076"/>
          <ac:grpSpMkLst>
            <pc:docMk/>
            <pc:sldMk cId="34723386" sldId="256"/>
            <ac:grpSpMk id="2" creationId="{AE0171BE-B5A3-4FE6-A42F-D7210A322A6F}"/>
          </ac:grpSpMkLst>
        </pc:grpChg>
      </pc:sldChg>
      <pc:sldChg chg="addSp delSp modSp mod modTransition">
        <pc:chgData name="왕 준수" userId="2da3bebcf6d157c6" providerId="LiveId" clId="{F47695D2-DCCD-4FA6-9E5B-95A751BD05C0}" dt="2021-07-05T06:14:25.832" v="938"/>
        <pc:sldMkLst>
          <pc:docMk/>
          <pc:sldMk cId="887149140" sldId="258"/>
        </pc:sldMkLst>
        <pc:spChg chg="del">
          <ac:chgData name="왕 준수" userId="2da3bebcf6d157c6" providerId="LiveId" clId="{F47695D2-DCCD-4FA6-9E5B-95A751BD05C0}" dt="2021-07-05T05:04:35.767" v="80" actId="478"/>
          <ac:spMkLst>
            <pc:docMk/>
            <pc:sldMk cId="887149140" sldId="258"/>
            <ac:spMk id="2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3:02.503" v="783"/>
          <ac:spMkLst>
            <pc:docMk/>
            <pc:sldMk cId="887149140" sldId="258"/>
            <ac:spMk id="4" creationId="{00000000-0000-0000-0000-000000000000}"/>
          </ac:spMkLst>
        </pc:spChg>
        <pc:spChg chg="del">
          <ac:chgData name="왕 준수" userId="2da3bebcf6d157c6" providerId="LiveId" clId="{F47695D2-DCCD-4FA6-9E5B-95A751BD05C0}" dt="2021-07-05T05:04:37.046" v="81" actId="478"/>
          <ac:spMkLst>
            <pc:docMk/>
            <pc:sldMk cId="887149140" sldId="258"/>
            <ac:spMk id="6" creationId="{00000000-0000-0000-0000-000000000000}"/>
          </ac:spMkLst>
        </pc:spChg>
        <pc:spChg chg="mod">
          <ac:chgData name="왕 준수" userId="2da3bebcf6d157c6" providerId="LiveId" clId="{F47695D2-DCCD-4FA6-9E5B-95A751BD05C0}" dt="2021-07-05T05:05:25.150" v="112" actId="14100"/>
          <ac:spMkLst>
            <pc:docMk/>
            <pc:sldMk cId="887149140" sldId="258"/>
            <ac:spMk id="7" creationId="{00000000-0000-0000-0000-000000000000}"/>
          </ac:spMkLst>
        </pc:spChg>
        <pc:spChg chg="add del mod">
          <ac:chgData name="왕 준수" userId="2da3bebcf6d157c6" providerId="LiveId" clId="{F47695D2-DCCD-4FA6-9E5B-95A751BD05C0}" dt="2021-07-05T06:13:29.128" v="787" actId="478"/>
          <ac:spMkLst>
            <pc:docMk/>
            <pc:sldMk cId="887149140" sldId="258"/>
            <ac:spMk id="12" creationId="{F3CD1E3D-530A-4CCB-8588-26F5AFC4E854}"/>
          </ac:spMkLst>
        </pc:spChg>
        <pc:spChg chg="add del mod">
          <ac:chgData name="왕 준수" userId="2da3bebcf6d157c6" providerId="LiveId" clId="{F47695D2-DCCD-4FA6-9E5B-95A751BD05C0}" dt="2021-07-05T06:13:28.359" v="786" actId="478"/>
          <ac:spMkLst>
            <pc:docMk/>
            <pc:sldMk cId="887149140" sldId="258"/>
            <ac:spMk id="13" creationId="{15B98DD7-6BD7-4850-8063-41AD837F91FC}"/>
          </ac:spMkLst>
        </pc:spChg>
        <pc:spChg chg="add del mod">
          <ac:chgData name="왕 준수" userId="2da3bebcf6d157c6" providerId="LiveId" clId="{F47695D2-DCCD-4FA6-9E5B-95A751BD05C0}" dt="2021-07-05T06:13:26.783" v="785" actId="478"/>
          <ac:spMkLst>
            <pc:docMk/>
            <pc:sldMk cId="887149140" sldId="258"/>
            <ac:spMk id="14" creationId="{3C0AF3B5-D41D-433A-9F12-68D29002C5D9}"/>
          </ac:spMkLst>
        </pc:spChg>
        <pc:spChg chg="add del mod">
          <ac:chgData name="왕 준수" userId="2da3bebcf6d157c6" providerId="LiveId" clId="{F47695D2-DCCD-4FA6-9E5B-95A751BD05C0}" dt="2021-07-05T06:13:30.008" v="788" actId="478"/>
          <ac:spMkLst>
            <pc:docMk/>
            <pc:sldMk cId="887149140" sldId="258"/>
            <ac:spMk id="15" creationId="{21C569F9-17AE-4DB3-82B8-DC302F0CA62C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16" creationId="{6C823A68-1FD2-4CF4-A0E6-BA9011544DA9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2" creationId="{D18B4B5C-89CC-4B80-99D2-3B7E747DBB30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3" creationId="{20AD60C4-353A-44CF-9ADA-67B9CD9AD0FF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4" creationId="{D4A41BBF-D2B1-4DCB-B7C8-BDEBFFC08C98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5" creationId="{68928179-C422-449D-9F5F-17A5DEB29C16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6" creationId="{E450FC1A-3BED-43A9-85CB-A1F6872EEBF5}"/>
          </ac:spMkLst>
        </pc:spChg>
        <pc:spChg chg="add del mod">
          <ac:chgData name="왕 준수" userId="2da3bebcf6d157c6" providerId="LiveId" clId="{F47695D2-DCCD-4FA6-9E5B-95A751BD05C0}" dt="2021-07-05T06:13:56.711" v="829" actId="478"/>
          <ac:spMkLst>
            <pc:docMk/>
            <pc:sldMk cId="887149140" sldId="258"/>
            <ac:spMk id="32" creationId="{69FADFB9-CE79-428C-92F4-1F200E3C5FEB}"/>
          </ac:spMkLst>
        </pc:spChg>
        <pc:spChg chg="add mod">
          <ac:chgData name="왕 준수" userId="2da3bebcf6d157c6" providerId="LiveId" clId="{F47695D2-DCCD-4FA6-9E5B-95A751BD05C0}" dt="2021-07-05T06:13:55.112" v="828" actId="1035"/>
          <ac:spMkLst>
            <pc:docMk/>
            <pc:sldMk cId="887149140" sldId="258"/>
            <ac:spMk id="38" creationId="{E880360C-FC6B-4BF5-BB17-7EE1004C026F}"/>
          </ac:spMkLst>
        </pc:spChg>
        <pc:spChg chg="add mod">
          <ac:chgData name="왕 준수" userId="2da3bebcf6d157c6" providerId="LiveId" clId="{F47695D2-DCCD-4FA6-9E5B-95A751BD05C0}" dt="2021-07-05T06:13:55.112" v="828" actId="1035"/>
          <ac:spMkLst>
            <pc:docMk/>
            <pc:sldMk cId="887149140" sldId="258"/>
            <ac:spMk id="39" creationId="{5A9665CD-46D0-469D-8CDF-8AA93C2D9F4D}"/>
          </ac:spMkLst>
        </pc:spChg>
        <pc:spChg chg="add mod">
          <ac:chgData name="왕 준수" userId="2da3bebcf6d157c6" providerId="LiveId" clId="{F47695D2-DCCD-4FA6-9E5B-95A751BD05C0}" dt="2021-07-05T06:14:01.159" v="842" actId="1037"/>
          <ac:spMkLst>
            <pc:docMk/>
            <pc:sldMk cId="887149140" sldId="258"/>
            <ac:spMk id="40" creationId="{8F34795C-562E-41B9-89C4-703C65896681}"/>
          </ac:spMkLst>
        </pc:spChg>
        <pc:spChg chg="add mod">
          <ac:chgData name="왕 준수" userId="2da3bebcf6d157c6" providerId="LiveId" clId="{F47695D2-DCCD-4FA6-9E5B-95A751BD05C0}" dt="2021-07-05T06:14:07.464" v="888" actId="1037"/>
          <ac:spMkLst>
            <pc:docMk/>
            <pc:sldMk cId="887149140" sldId="258"/>
            <ac:spMk id="41" creationId="{9D7E5341-4F53-4A03-A376-6F20CCE1ADD5}"/>
          </ac:spMkLst>
        </pc:spChg>
        <pc:spChg chg="add mod">
          <ac:chgData name="왕 준수" userId="2da3bebcf6d157c6" providerId="LiveId" clId="{F47695D2-DCCD-4FA6-9E5B-95A751BD05C0}" dt="2021-07-05T06:13:55.112" v="828" actId="1035"/>
          <ac:spMkLst>
            <pc:docMk/>
            <pc:sldMk cId="887149140" sldId="258"/>
            <ac:spMk id="42" creationId="{8DF70ECD-63D4-4E81-875F-F43B90BC2C07}"/>
          </ac:spMkLst>
        </pc:spChg>
        <pc:spChg chg="add del mod">
          <ac:chgData name="왕 준수" userId="2da3bebcf6d157c6" providerId="LiveId" clId="{F47695D2-DCCD-4FA6-9E5B-95A751BD05C0}" dt="2021-07-05T06:14:25.832" v="938"/>
          <ac:spMkLst>
            <pc:docMk/>
            <pc:sldMk cId="887149140" sldId="258"/>
            <ac:spMk id="48" creationId="{31DB03D6-1D33-4A75-8B82-BAC9F16B6EC6}"/>
          </ac:spMkLst>
        </pc:spChg>
        <pc:spChg chg="del">
          <ac:chgData name="왕 준수" userId="2da3bebcf6d157c6" providerId="LiveId" clId="{F47695D2-DCCD-4FA6-9E5B-95A751BD05C0}" dt="2021-07-05T05:04:30.399" v="79" actId="478"/>
          <ac:spMkLst>
            <pc:docMk/>
            <pc:sldMk cId="887149140" sldId="258"/>
            <ac:spMk id="149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3:21.886" v="784" actId="14100"/>
          <ac:spMkLst>
            <pc:docMk/>
            <pc:sldMk cId="887149140" sldId="258"/>
            <ac:spMk id="455" creationId="{00000000-0000-0000-0000-000000000000}"/>
          </ac:spMkLst>
        </pc:sp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17" creationId="{11863FF4-2368-4CF3-AE35-79AB4F05518B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18" creationId="{C65610D2-19ED-4624-9C8D-CE33A15AEDEE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19" creationId="{85DC8E9B-DF34-4922-B5CF-758BEF229E73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0" creationId="{B3E2DE2C-347D-4B18-B276-59EE1269251A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1" creationId="{34FB8637-3C6F-41DB-8BE4-98CF424FAEDC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7" creationId="{DD3F543B-C165-4A7B-A723-3D9D3E9AF330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8" creationId="{76018C36-63A4-439F-B4C9-1739368382B2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9" creationId="{EAFADB5B-7A5F-4905-A4C2-7E962C34E4DD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30" creationId="{2CA027FC-841D-4818-A869-8F190ACA2E05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31" creationId="{C30A7DA7-0CF9-4335-A416-4CD6ABE16651}"/>
          </ac:picMkLst>
        </pc:picChg>
        <pc:picChg chg="add mod">
          <ac:chgData name="왕 준수" userId="2da3bebcf6d157c6" providerId="LiveId" clId="{F47695D2-DCCD-4FA6-9E5B-95A751BD05C0}" dt="2021-07-05T06:13:55.112" v="828" actId="1035"/>
          <ac:picMkLst>
            <pc:docMk/>
            <pc:sldMk cId="887149140" sldId="258"/>
            <ac:picMk id="33" creationId="{CADB2ACD-55C2-4276-BA4C-77828D2EAA66}"/>
          </ac:picMkLst>
        </pc:picChg>
        <pc:picChg chg="add mod">
          <ac:chgData name="왕 준수" userId="2da3bebcf6d157c6" providerId="LiveId" clId="{F47695D2-DCCD-4FA6-9E5B-95A751BD05C0}" dt="2021-07-05T06:14:02.339" v="850" actId="1037"/>
          <ac:picMkLst>
            <pc:docMk/>
            <pc:sldMk cId="887149140" sldId="258"/>
            <ac:picMk id="34" creationId="{CD62F1E2-6E4A-4909-A194-65F9C797EAE4}"/>
          </ac:picMkLst>
        </pc:picChg>
        <pc:picChg chg="add mod">
          <ac:chgData name="왕 준수" userId="2da3bebcf6d157c6" providerId="LiveId" clId="{F47695D2-DCCD-4FA6-9E5B-95A751BD05C0}" dt="2021-07-05T06:13:55.112" v="828" actId="1035"/>
          <ac:picMkLst>
            <pc:docMk/>
            <pc:sldMk cId="887149140" sldId="258"/>
            <ac:picMk id="35" creationId="{BAE52BE9-9121-43AA-A5F9-0CAADD6E0286}"/>
          </ac:picMkLst>
        </pc:picChg>
        <pc:picChg chg="add mod">
          <ac:chgData name="왕 준수" userId="2da3bebcf6d157c6" providerId="LiveId" clId="{F47695D2-DCCD-4FA6-9E5B-95A751BD05C0}" dt="2021-07-05T06:13:55.112" v="828" actId="1035"/>
          <ac:picMkLst>
            <pc:docMk/>
            <pc:sldMk cId="887149140" sldId="258"/>
            <ac:picMk id="36" creationId="{1BDB4158-E11D-45E2-8C7A-40C6F5366F4F}"/>
          </ac:picMkLst>
        </pc:picChg>
        <pc:picChg chg="add mod">
          <ac:chgData name="왕 준수" userId="2da3bebcf6d157c6" providerId="LiveId" clId="{F47695D2-DCCD-4FA6-9E5B-95A751BD05C0}" dt="2021-07-05T06:13:55.112" v="828" actId="1035"/>
          <ac:picMkLst>
            <pc:docMk/>
            <pc:sldMk cId="887149140" sldId="258"/>
            <ac:picMk id="37" creationId="{C13CF850-3D69-4DD2-961A-CC5D552FA687}"/>
          </ac:picMkLst>
        </pc:picChg>
        <pc:picChg chg="add mod">
          <ac:chgData name="왕 준수" userId="2da3bebcf6d157c6" providerId="LiveId" clId="{F47695D2-DCCD-4FA6-9E5B-95A751BD05C0}" dt="2021-07-05T06:13:55.112" v="828" actId="1035"/>
          <ac:picMkLst>
            <pc:docMk/>
            <pc:sldMk cId="887149140" sldId="258"/>
            <ac:picMk id="43" creationId="{A3B61F38-8D42-4DE5-B844-5F8734D1D9D2}"/>
          </ac:picMkLst>
        </pc:picChg>
        <pc:picChg chg="add mod">
          <ac:chgData name="왕 준수" userId="2da3bebcf6d157c6" providerId="LiveId" clId="{F47695D2-DCCD-4FA6-9E5B-95A751BD05C0}" dt="2021-07-05T06:14:03.261" v="858" actId="1037"/>
          <ac:picMkLst>
            <pc:docMk/>
            <pc:sldMk cId="887149140" sldId="258"/>
            <ac:picMk id="44" creationId="{4FC49FEE-2194-4229-9C30-D5FCAD2BFD53}"/>
          </ac:picMkLst>
        </pc:picChg>
        <pc:picChg chg="add mod">
          <ac:chgData name="왕 준수" userId="2da3bebcf6d157c6" providerId="LiveId" clId="{F47695D2-DCCD-4FA6-9E5B-95A751BD05C0}" dt="2021-07-05T06:14:09.540" v="913" actId="1035"/>
          <ac:picMkLst>
            <pc:docMk/>
            <pc:sldMk cId="887149140" sldId="258"/>
            <ac:picMk id="45" creationId="{6B8CF68E-67C1-4D36-A7BA-D9D5F500AB5B}"/>
          </ac:picMkLst>
        </pc:picChg>
        <pc:picChg chg="add mod">
          <ac:chgData name="왕 준수" userId="2da3bebcf6d157c6" providerId="LiveId" clId="{F47695D2-DCCD-4FA6-9E5B-95A751BD05C0}" dt="2021-07-05T06:14:11.551" v="936" actId="1035"/>
          <ac:picMkLst>
            <pc:docMk/>
            <pc:sldMk cId="887149140" sldId="258"/>
            <ac:picMk id="46" creationId="{B77393DF-F4AB-49E1-956E-FC0BD50AF994}"/>
          </ac:picMkLst>
        </pc:picChg>
        <pc:picChg chg="add mod">
          <ac:chgData name="왕 준수" userId="2da3bebcf6d157c6" providerId="LiveId" clId="{F47695D2-DCCD-4FA6-9E5B-95A751BD05C0}" dt="2021-07-05T06:14:05.703" v="881" actId="1038"/>
          <ac:picMkLst>
            <pc:docMk/>
            <pc:sldMk cId="887149140" sldId="258"/>
            <ac:picMk id="47" creationId="{12F5328B-0EE8-45BA-B5F4-0416B1B92A84}"/>
          </ac:picMkLst>
        </pc:picChg>
      </pc:sldChg>
      <pc:sldChg chg="del">
        <pc:chgData name="왕 준수" userId="2da3bebcf6d157c6" providerId="LiveId" clId="{F47695D2-DCCD-4FA6-9E5B-95A751BD05C0}" dt="2021-07-05T06:36:43.040" v="1655" actId="47"/>
        <pc:sldMkLst>
          <pc:docMk/>
          <pc:sldMk cId="3201563831" sldId="277"/>
        </pc:sldMkLst>
      </pc:sldChg>
      <pc:sldChg chg="addSp delSp modSp mod ord modTransition">
        <pc:chgData name="왕 준수" userId="2da3bebcf6d157c6" providerId="LiveId" clId="{F47695D2-DCCD-4FA6-9E5B-95A751BD05C0}" dt="2021-07-05T06:39:03.447" v="1763"/>
        <pc:sldMkLst>
          <pc:docMk/>
          <pc:sldMk cId="1494497175" sldId="278"/>
        </pc:sldMkLst>
        <pc:spChg chg="del topLvl">
          <ac:chgData name="왕 준수" userId="2da3bebcf6d157c6" providerId="LiveId" clId="{F47695D2-DCCD-4FA6-9E5B-95A751BD05C0}" dt="2021-07-05T05:23:23.511" v="155" actId="478"/>
          <ac:spMkLst>
            <pc:docMk/>
            <pc:sldMk cId="1494497175" sldId="278"/>
            <ac:spMk id="16" creationId="{00000000-0000-0000-0000-000000000000}"/>
          </ac:spMkLst>
        </pc:spChg>
        <pc:spChg chg="mod topLvl">
          <ac:chgData name="왕 준수" userId="2da3bebcf6d157c6" providerId="LiveId" clId="{F47695D2-DCCD-4FA6-9E5B-95A751BD05C0}" dt="2021-07-05T05:29:42.135" v="291" actId="1035"/>
          <ac:spMkLst>
            <pc:docMk/>
            <pc:sldMk cId="1494497175" sldId="278"/>
            <ac:spMk id="17" creationId="{00000000-0000-0000-0000-000000000000}"/>
          </ac:spMkLst>
        </pc:spChg>
        <pc:spChg chg="add mod">
          <ac:chgData name="왕 준수" userId="2da3bebcf6d157c6" providerId="LiveId" clId="{F47695D2-DCCD-4FA6-9E5B-95A751BD05C0}" dt="2021-07-05T05:58:36.088" v="499" actId="1076"/>
          <ac:spMkLst>
            <pc:docMk/>
            <pc:sldMk cId="1494497175" sldId="278"/>
            <ac:spMk id="41" creationId="{F0E13E34-1309-408E-BE39-CDB60B6A7C55}"/>
          </ac:spMkLst>
        </pc:spChg>
        <pc:spChg chg="del topLvl">
          <ac:chgData name="왕 준수" userId="2da3bebcf6d157c6" providerId="LiveId" clId="{F47695D2-DCCD-4FA6-9E5B-95A751BD05C0}" dt="2021-07-05T05:23:33.495" v="174" actId="478"/>
          <ac:spMkLst>
            <pc:docMk/>
            <pc:sldMk cId="1494497175" sldId="278"/>
            <ac:spMk id="43" creationId="{00000000-0000-0000-0000-000000000000}"/>
          </ac:spMkLst>
        </pc:spChg>
        <pc:spChg chg="mod topLvl">
          <ac:chgData name="왕 준수" userId="2da3bebcf6d157c6" providerId="LiveId" clId="{F47695D2-DCCD-4FA6-9E5B-95A751BD05C0}" dt="2021-07-05T05:29:42.135" v="291" actId="1035"/>
          <ac:spMkLst>
            <pc:docMk/>
            <pc:sldMk cId="1494497175" sldId="278"/>
            <ac:spMk id="44" creationId="{00000000-0000-0000-0000-000000000000}"/>
          </ac:spMkLst>
        </pc:spChg>
        <pc:spChg chg="add mod">
          <ac:chgData name="왕 준수" userId="2da3bebcf6d157c6" providerId="LiveId" clId="{F47695D2-DCCD-4FA6-9E5B-95A751BD05C0}" dt="2021-07-05T05:29:58.455" v="423" actId="1076"/>
          <ac:spMkLst>
            <pc:docMk/>
            <pc:sldMk cId="1494497175" sldId="278"/>
            <ac:spMk id="51" creationId="{5537B526-5D15-4D39-8C4D-CE415B9EDBD6}"/>
          </ac:spMkLst>
        </pc:spChg>
        <pc:spChg chg="del mod topLvl">
          <ac:chgData name="왕 준수" userId="2da3bebcf6d157c6" providerId="LiveId" clId="{F47695D2-DCCD-4FA6-9E5B-95A751BD05C0}" dt="2021-07-05T05:58:34.279" v="497" actId="478"/>
          <ac:spMkLst>
            <pc:docMk/>
            <pc:sldMk cId="1494497175" sldId="278"/>
            <ac:spMk id="54" creationId="{75B14A7A-1E94-4184-A870-2A29E6EE998F}"/>
          </ac:spMkLst>
        </pc:spChg>
        <pc:spChg chg="mod">
          <ac:chgData name="왕 준수" userId="2da3bebcf6d157c6" providerId="LiveId" clId="{F47695D2-DCCD-4FA6-9E5B-95A751BD05C0}" dt="2021-07-05T05:58:31.532" v="496" actId="165"/>
          <ac:spMkLst>
            <pc:docMk/>
            <pc:sldMk cId="1494497175" sldId="278"/>
            <ac:spMk id="55" creationId="{1222BA81-1D75-4C48-A68F-EB0A3A16D925}"/>
          </ac:spMkLst>
        </pc:spChg>
        <pc:spChg chg="mod">
          <ac:chgData name="왕 준수" userId="2da3bebcf6d157c6" providerId="LiveId" clId="{F47695D2-DCCD-4FA6-9E5B-95A751BD05C0}" dt="2021-07-05T05:58:31.532" v="496" actId="165"/>
          <ac:spMkLst>
            <pc:docMk/>
            <pc:sldMk cId="1494497175" sldId="278"/>
            <ac:spMk id="56" creationId="{47755F1A-1DFD-4726-B37D-F5E6B6327FF0}"/>
          </ac:spMkLst>
        </pc:spChg>
        <pc:spChg chg="add mod">
          <ac:chgData name="왕 준수" userId="2da3bebcf6d157c6" providerId="LiveId" clId="{F47695D2-DCCD-4FA6-9E5B-95A751BD05C0}" dt="2021-07-05T05:32:41.711" v="454"/>
          <ac:spMkLst>
            <pc:docMk/>
            <pc:sldMk cId="1494497175" sldId="278"/>
            <ac:spMk id="57" creationId="{F74E5548-0B38-4A6B-A885-54B0563EC1F1}"/>
          </ac:spMkLst>
        </pc:spChg>
        <pc:spChg chg="del mod topLvl">
          <ac:chgData name="왕 준수" userId="2da3bebcf6d157c6" providerId="LiveId" clId="{F47695D2-DCCD-4FA6-9E5B-95A751BD05C0}" dt="2021-07-05T06:01:53.176" v="518" actId="478"/>
          <ac:spMkLst>
            <pc:docMk/>
            <pc:sldMk cId="1494497175" sldId="278"/>
            <ac:spMk id="60" creationId="{8F3168C0-21E9-4D0E-B7A1-4C86F44F69B8}"/>
          </ac:spMkLst>
        </pc:spChg>
        <pc:spChg chg="mod">
          <ac:chgData name="왕 준수" userId="2da3bebcf6d157c6" providerId="LiveId" clId="{F47695D2-DCCD-4FA6-9E5B-95A751BD05C0}" dt="2021-07-05T06:01:50.173" v="517" actId="165"/>
          <ac:spMkLst>
            <pc:docMk/>
            <pc:sldMk cId="1494497175" sldId="278"/>
            <ac:spMk id="61" creationId="{F0E13555-42D3-4E08-B677-D33600A4857F}"/>
          </ac:spMkLst>
        </pc:spChg>
        <pc:spChg chg="mod">
          <ac:chgData name="왕 준수" userId="2da3bebcf6d157c6" providerId="LiveId" clId="{F47695D2-DCCD-4FA6-9E5B-95A751BD05C0}" dt="2021-07-05T06:01:50.173" v="517" actId="165"/>
          <ac:spMkLst>
            <pc:docMk/>
            <pc:sldMk cId="1494497175" sldId="278"/>
            <ac:spMk id="62" creationId="{3E178A12-E156-41E9-9AC7-659F4838BE7C}"/>
          </ac:spMkLst>
        </pc:spChg>
        <pc:spChg chg="add mod">
          <ac:chgData name="왕 준수" userId="2da3bebcf6d157c6" providerId="LiveId" clId="{F47695D2-DCCD-4FA6-9E5B-95A751BD05C0}" dt="2021-07-05T05:32:50.127" v="483"/>
          <ac:spMkLst>
            <pc:docMk/>
            <pc:sldMk cId="1494497175" sldId="278"/>
            <ac:spMk id="63" creationId="{5D65A3A2-54C9-4240-A1AD-AB9158CAD785}"/>
          </ac:spMkLst>
        </pc:spChg>
        <pc:spChg chg="add mod ord">
          <ac:chgData name="왕 준수" userId="2da3bebcf6d157c6" providerId="LiveId" clId="{F47695D2-DCCD-4FA6-9E5B-95A751BD05C0}" dt="2021-07-05T05:32:11.599" v="434" actId="167"/>
          <ac:spMkLst>
            <pc:docMk/>
            <pc:sldMk cId="1494497175" sldId="278"/>
            <ac:spMk id="64" creationId="{2FEF87A8-4942-4C53-85D3-9C11540C6ABB}"/>
          </ac:spMkLst>
        </pc:spChg>
        <pc:spChg chg="add mod ord">
          <ac:chgData name="왕 준수" userId="2da3bebcf6d157c6" providerId="LiveId" clId="{F47695D2-DCCD-4FA6-9E5B-95A751BD05C0}" dt="2021-07-05T05:32:29.063" v="437" actId="167"/>
          <ac:spMkLst>
            <pc:docMk/>
            <pc:sldMk cId="1494497175" sldId="278"/>
            <ac:spMk id="65" creationId="{409AF1C1-4D9B-4155-BD70-6C0D82B7FCD5}"/>
          </ac:spMkLst>
        </pc:spChg>
        <pc:spChg chg="mod">
          <ac:chgData name="왕 준수" userId="2da3bebcf6d157c6" providerId="LiveId" clId="{F47695D2-DCCD-4FA6-9E5B-95A751BD05C0}" dt="2021-07-05T05:28:08.424" v="243" actId="1076"/>
          <ac:spMkLst>
            <pc:docMk/>
            <pc:sldMk cId="1494497175" sldId="278"/>
            <ac:spMk id="277" creationId="{00000000-0000-0000-0000-000000000000}"/>
          </ac:spMkLst>
        </pc:spChg>
        <pc:spChg chg="mod">
          <ac:chgData name="왕 준수" userId="2da3bebcf6d157c6" providerId="LiveId" clId="{F47695D2-DCCD-4FA6-9E5B-95A751BD05C0}" dt="2021-07-05T05:25:13.010" v="224" actId="164"/>
          <ac:spMkLst>
            <pc:docMk/>
            <pc:sldMk cId="1494497175" sldId="278"/>
            <ac:spMk id="278" creationId="{00000000-0000-0000-0000-000000000000}"/>
          </ac:spMkLst>
        </pc:spChg>
        <pc:spChg chg="mod">
          <ac:chgData name="왕 준수" userId="2da3bebcf6d157c6" providerId="LiveId" clId="{F47695D2-DCCD-4FA6-9E5B-95A751BD05C0}" dt="2021-07-05T05:28:40.482" v="246" actId="164"/>
          <ac:spMkLst>
            <pc:docMk/>
            <pc:sldMk cId="1494497175" sldId="278"/>
            <ac:spMk id="291" creationId="{00000000-0000-0000-0000-000000000000}"/>
          </ac:spMkLst>
        </pc:spChg>
        <pc:grpChg chg="add mod">
          <ac:chgData name="왕 준수" userId="2da3bebcf6d157c6" providerId="LiveId" clId="{F47695D2-DCCD-4FA6-9E5B-95A751BD05C0}" dt="2021-07-05T05:29:42.135" v="291" actId="1035"/>
          <ac:grpSpMkLst>
            <pc:docMk/>
            <pc:sldMk cId="1494497175" sldId="278"/>
            <ac:grpSpMk id="2" creationId="{4B4B29B5-9205-42D1-ACDA-12D069B30CCF}"/>
          </ac:grpSpMkLst>
        </pc:grpChg>
        <pc:grpChg chg="add mod">
          <ac:chgData name="왕 준수" userId="2da3bebcf6d157c6" providerId="LiveId" clId="{F47695D2-DCCD-4FA6-9E5B-95A751BD05C0}" dt="2021-07-05T05:29:42.135" v="291" actId="1035"/>
          <ac:grpSpMkLst>
            <pc:docMk/>
            <pc:sldMk cId="1494497175" sldId="278"/>
            <ac:grpSpMk id="3" creationId="{6A533322-6B9D-4CA0-A379-22314F2A13F4}"/>
          </ac:grpSpMkLst>
        </pc:grpChg>
        <pc:grpChg chg="add mod">
          <ac:chgData name="왕 준수" userId="2da3bebcf6d157c6" providerId="LiveId" clId="{F47695D2-DCCD-4FA6-9E5B-95A751BD05C0}" dt="2021-07-05T05:29:42.135" v="291" actId="1035"/>
          <ac:grpSpMkLst>
            <pc:docMk/>
            <pc:sldMk cId="1494497175" sldId="278"/>
            <ac:grpSpMk id="4" creationId="{6ACEA9EE-79D8-43E6-BBB1-304AF1F16B56}"/>
          </ac:grpSpMkLst>
        </pc:grpChg>
        <pc:grpChg chg="add mod">
          <ac:chgData name="왕 준수" userId="2da3bebcf6d157c6" providerId="LiveId" clId="{F47695D2-DCCD-4FA6-9E5B-95A751BD05C0}" dt="2021-07-05T05:29:51.406" v="422" actId="1038"/>
          <ac:grpSpMkLst>
            <pc:docMk/>
            <pc:sldMk cId="1494497175" sldId="278"/>
            <ac:grpSpMk id="5" creationId="{0E066C67-E14F-49C8-B93F-E227E370CB67}"/>
          </ac:grpSpMkLst>
        </pc:grpChg>
        <pc:grpChg chg="add mod">
          <ac:chgData name="왕 준수" userId="2da3bebcf6d157c6" providerId="LiveId" clId="{F47695D2-DCCD-4FA6-9E5B-95A751BD05C0}" dt="2021-07-05T06:30:00.766" v="1415" actId="164"/>
          <ac:grpSpMkLst>
            <pc:docMk/>
            <pc:sldMk cId="1494497175" sldId="278"/>
            <ac:grpSpMk id="12" creationId="{290667F9-BCFA-48AA-80DB-5EEABB892A9F}"/>
          </ac:grpSpMkLst>
        </pc:grpChg>
        <pc:grpChg chg="add mod">
          <ac:chgData name="왕 준수" userId="2da3bebcf6d157c6" providerId="LiveId" clId="{F47695D2-DCCD-4FA6-9E5B-95A751BD05C0}" dt="2021-07-05T06:35:12.470" v="1550" actId="164"/>
          <ac:grpSpMkLst>
            <pc:docMk/>
            <pc:sldMk cId="1494497175" sldId="278"/>
            <ac:grpSpMk id="13" creationId="{B3BC9174-61CA-410B-BDE7-5F0118C4985F}"/>
          </ac:grpSpMkLst>
        </pc:grpChg>
        <pc:grpChg chg="del">
          <ac:chgData name="왕 준수" userId="2da3bebcf6d157c6" providerId="LiveId" clId="{F47695D2-DCCD-4FA6-9E5B-95A751BD05C0}" dt="2021-07-05T05:23:23.511" v="155" actId="478"/>
          <ac:grpSpMkLst>
            <pc:docMk/>
            <pc:sldMk cId="1494497175" sldId="278"/>
            <ac:grpSpMk id="15" creationId="{00000000-0000-0000-0000-000000000000}"/>
          </ac:grpSpMkLst>
        </pc:grpChg>
        <pc:grpChg chg="mod">
          <ac:chgData name="왕 준수" userId="2da3bebcf6d157c6" providerId="LiveId" clId="{F47695D2-DCCD-4FA6-9E5B-95A751BD05C0}" dt="2021-07-05T05:25:13.010" v="224" actId="164"/>
          <ac:grpSpMkLst>
            <pc:docMk/>
            <pc:sldMk cId="1494497175" sldId="278"/>
            <ac:grpSpMk id="27" creationId="{00000000-0000-0000-0000-000000000000}"/>
          </ac:grpSpMkLst>
        </pc:grpChg>
        <pc:grpChg chg="mod">
          <ac:chgData name="왕 준수" userId="2da3bebcf6d157c6" providerId="LiveId" clId="{F47695D2-DCCD-4FA6-9E5B-95A751BD05C0}" dt="2021-07-05T05:25:28.258" v="228" actId="164"/>
          <ac:grpSpMkLst>
            <pc:docMk/>
            <pc:sldMk cId="1494497175" sldId="278"/>
            <ac:grpSpMk id="30" creationId="{00000000-0000-0000-0000-000000000000}"/>
          </ac:grpSpMkLst>
        </pc:grpChg>
        <pc:grpChg chg="mod">
          <ac:chgData name="왕 준수" userId="2da3bebcf6d157c6" providerId="LiveId" clId="{F47695D2-DCCD-4FA6-9E5B-95A751BD05C0}" dt="2021-07-05T05:26:16.611" v="237" actId="164"/>
          <ac:grpSpMkLst>
            <pc:docMk/>
            <pc:sldMk cId="1494497175" sldId="278"/>
            <ac:grpSpMk id="33" creationId="{00000000-0000-0000-0000-000000000000}"/>
          </ac:grpSpMkLst>
        </pc:grpChg>
        <pc:grpChg chg="mod">
          <ac:chgData name="왕 준수" userId="2da3bebcf6d157c6" providerId="LiveId" clId="{F47695D2-DCCD-4FA6-9E5B-95A751BD05C0}" dt="2021-07-05T05:28:40.482" v="246" actId="164"/>
          <ac:grpSpMkLst>
            <pc:docMk/>
            <pc:sldMk cId="1494497175" sldId="278"/>
            <ac:grpSpMk id="36" creationId="{00000000-0000-0000-0000-000000000000}"/>
          </ac:grpSpMkLst>
        </pc:grpChg>
        <pc:grpChg chg="add del">
          <ac:chgData name="왕 준수" userId="2da3bebcf6d157c6" providerId="LiveId" clId="{F47695D2-DCCD-4FA6-9E5B-95A751BD05C0}" dt="2021-07-05T05:23:33.495" v="174" actId="478"/>
          <ac:grpSpMkLst>
            <pc:docMk/>
            <pc:sldMk cId="1494497175" sldId="278"/>
            <ac:grpSpMk id="42" creationId="{00000000-0000-0000-0000-000000000000}"/>
          </ac:grpSpMkLst>
        </pc:grpChg>
        <pc:grpChg chg="del">
          <ac:chgData name="왕 준수" userId="2da3bebcf6d157c6" providerId="LiveId" clId="{F47695D2-DCCD-4FA6-9E5B-95A751BD05C0}" dt="2021-07-05T05:23:36.438" v="175" actId="478"/>
          <ac:grpSpMkLst>
            <pc:docMk/>
            <pc:sldMk cId="1494497175" sldId="278"/>
            <ac:grpSpMk id="45" creationId="{00000000-0000-0000-0000-000000000000}"/>
          </ac:grpSpMkLst>
        </pc:grpChg>
        <pc:grpChg chg="del">
          <ac:chgData name="왕 준수" userId="2da3bebcf6d157c6" providerId="LiveId" clId="{F47695D2-DCCD-4FA6-9E5B-95A751BD05C0}" dt="2021-07-05T05:23:38.438" v="176" actId="478"/>
          <ac:grpSpMkLst>
            <pc:docMk/>
            <pc:sldMk cId="1494497175" sldId="278"/>
            <ac:grpSpMk id="48" creationId="{00000000-0000-0000-0000-000000000000}"/>
          </ac:grpSpMkLst>
        </pc:grpChg>
        <pc:grpChg chg="add del mod">
          <ac:chgData name="왕 준수" userId="2da3bebcf6d157c6" providerId="LiveId" clId="{F47695D2-DCCD-4FA6-9E5B-95A751BD05C0}" dt="2021-07-05T05:58:31.532" v="496" actId="165"/>
          <ac:grpSpMkLst>
            <pc:docMk/>
            <pc:sldMk cId="1494497175" sldId="278"/>
            <ac:grpSpMk id="52" creationId="{94FCE4C2-468B-4178-9FE7-F83CD22776D1}"/>
          </ac:grpSpMkLst>
        </pc:grpChg>
        <pc:grpChg chg="mod topLvl">
          <ac:chgData name="왕 준수" userId="2da3bebcf6d157c6" providerId="LiveId" clId="{F47695D2-DCCD-4FA6-9E5B-95A751BD05C0}" dt="2021-07-05T06:30:00.766" v="1415" actId="164"/>
          <ac:grpSpMkLst>
            <pc:docMk/>
            <pc:sldMk cId="1494497175" sldId="278"/>
            <ac:grpSpMk id="53" creationId="{D46D5970-CD24-4C4B-91C9-2434F83DBEEF}"/>
          </ac:grpSpMkLst>
        </pc:grpChg>
        <pc:grpChg chg="add del mod">
          <ac:chgData name="왕 준수" userId="2da3bebcf6d157c6" providerId="LiveId" clId="{F47695D2-DCCD-4FA6-9E5B-95A751BD05C0}" dt="2021-07-05T06:01:50.173" v="517" actId="165"/>
          <ac:grpSpMkLst>
            <pc:docMk/>
            <pc:sldMk cId="1494497175" sldId="278"/>
            <ac:grpSpMk id="58" creationId="{1F26198C-EC7A-484A-B8FF-4F0F92113331}"/>
          </ac:grpSpMkLst>
        </pc:grpChg>
        <pc:grpChg chg="mod topLvl">
          <ac:chgData name="왕 준수" userId="2da3bebcf6d157c6" providerId="LiveId" clId="{F47695D2-DCCD-4FA6-9E5B-95A751BD05C0}" dt="2021-07-05T06:35:12.470" v="1550" actId="164"/>
          <ac:grpSpMkLst>
            <pc:docMk/>
            <pc:sldMk cId="1494497175" sldId="278"/>
            <ac:grpSpMk id="59" creationId="{27AB292B-47E6-420B-859D-C429C40C1EFA}"/>
          </ac:grpSpMkLst>
        </pc:grpChg>
        <pc:grpChg chg="mod">
          <ac:chgData name="왕 준수" userId="2da3bebcf6d157c6" providerId="LiveId" clId="{F47695D2-DCCD-4FA6-9E5B-95A751BD05C0}" dt="2021-07-05T05:25:28.258" v="228" actId="164"/>
          <ac:grpSpMkLst>
            <pc:docMk/>
            <pc:sldMk cId="1494497175" sldId="278"/>
            <ac:grpSpMk id="279" creationId="{00000000-0000-0000-0000-000000000000}"/>
          </ac:grpSpMkLst>
        </pc:grpChg>
        <pc:grpChg chg="mod">
          <ac:chgData name="왕 준수" userId="2da3bebcf6d157c6" providerId="LiveId" clId="{F47695D2-DCCD-4FA6-9E5B-95A751BD05C0}" dt="2021-07-05T05:26:16.611" v="237" actId="164"/>
          <ac:grpSpMkLst>
            <pc:docMk/>
            <pc:sldMk cId="1494497175" sldId="278"/>
            <ac:grpSpMk id="283" creationId="{00000000-0000-0000-0000-000000000000}"/>
          </ac:grpSpMkLst>
        </pc:grpChg>
        <pc:picChg chg="add del mod">
          <ac:chgData name="왕 준수" userId="2da3bebcf6d157c6" providerId="LiveId" clId="{F47695D2-DCCD-4FA6-9E5B-95A751BD05C0}" dt="2021-07-05T05:36:45.599" v="486" actId="478"/>
          <ac:picMkLst>
            <pc:docMk/>
            <pc:sldMk cId="1494497175" sldId="278"/>
            <ac:picMk id="7" creationId="{45530411-FD81-4917-AEB5-D01A2BF6974A}"/>
          </ac:picMkLst>
        </pc:picChg>
        <pc:picChg chg="add mod">
          <ac:chgData name="왕 준수" userId="2da3bebcf6d157c6" providerId="LiveId" clId="{F47695D2-DCCD-4FA6-9E5B-95A751BD05C0}" dt="2021-07-05T06:30:00.766" v="1415" actId="164"/>
          <ac:picMkLst>
            <pc:docMk/>
            <pc:sldMk cId="1494497175" sldId="278"/>
            <ac:picMk id="9" creationId="{836D769D-AFA3-4AF2-9938-E513C04749B1}"/>
          </ac:picMkLst>
        </pc:picChg>
        <pc:picChg chg="add mod">
          <ac:chgData name="왕 준수" userId="2da3bebcf6d157c6" providerId="LiveId" clId="{F47695D2-DCCD-4FA6-9E5B-95A751BD05C0}" dt="2021-07-05T06:35:12.470" v="1550" actId="164"/>
          <ac:picMkLst>
            <pc:docMk/>
            <pc:sldMk cId="1494497175" sldId="278"/>
            <ac:picMk id="11" creationId="{DB24359C-52C0-426B-80CE-51088053AA5A}"/>
          </ac:picMkLst>
        </pc:picChg>
      </pc:sldChg>
      <pc:sldChg chg="del">
        <pc:chgData name="왕 준수" userId="2da3bebcf6d157c6" providerId="LiveId" clId="{F47695D2-DCCD-4FA6-9E5B-95A751BD05C0}" dt="2021-07-05T06:37:53.213" v="1728" actId="47"/>
        <pc:sldMkLst>
          <pc:docMk/>
          <pc:sldMk cId="2142412980" sldId="286"/>
        </pc:sldMkLst>
      </pc:sldChg>
      <pc:sldChg chg="del">
        <pc:chgData name="왕 준수" userId="2da3bebcf6d157c6" providerId="LiveId" clId="{F47695D2-DCCD-4FA6-9E5B-95A751BD05C0}" dt="2021-07-05T06:38:39.072" v="1762" actId="47"/>
        <pc:sldMkLst>
          <pc:docMk/>
          <pc:sldMk cId="622469836" sldId="287"/>
        </pc:sldMkLst>
      </pc:sldChg>
      <pc:sldChg chg="del">
        <pc:chgData name="왕 준수" userId="2da3bebcf6d157c6" providerId="LiveId" clId="{F47695D2-DCCD-4FA6-9E5B-95A751BD05C0}" dt="2021-07-05T06:32:55.264" v="1513" actId="47"/>
        <pc:sldMkLst>
          <pc:docMk/>
          <pc:sldMk cId="3477691110" sldId="289"/>
        </pc:sldMkLst>
      </pc:sldChg>
      <pc:sldChg chg="addSp delSp modSp add mod">
        <pc:chgData name="왕 준수" userId="2da3bebcf6d157c6" providerId="LiveId" clId="{F47695D2-DCCD-4FA6-9E5B-95A751BD05C0}" dt="2021-07-05T06:07:45.798" v="616" actId="1038"/>
        <pc:sldMkLst>
          <pc:docMk/>
          <pc:sldMk cId="2198708399" sldId="290"/>
        </pc:sldMkLst>
        <pc:spChg chg="mod">
          <ac:chgData name="왕 준수" userId="2da3bebcf6d157c6" providerId="LiveId" clId="{F47695D2-DCCD-4FA6-9E5B-95A751BD05C0}" dt="2021-07-05T06:02:56.952" v="557" actId="113"/>
          <ac:spMkLst>
            <pc:docMk/>
            <pc:sldMk cId="2198708399" sldId="290"/>
            <ac:spMk id="17" creationId="{00000000-0000-0000-0000-000000000000}"/>
          </ac:spMkLst>
        </pc:spChg>
        <pc:spChg chg="del">
          <ac:chgData name="왕 준수" userId="2da3bebcf6d157c6" providerId="LiveId" clId="{F47695D2-DCCD-4FA6-9E5B-95A751BD05C0}" dt="2021-07-05T06:02:36.592" v="550" actId="478"/>
          <ac:spMkLst>
            <pc:docMk/>
            <pc:sldMk cId="2198708399" sldId="290"/>
            <ac:spMk id="41" creationId="{F0E13E34-1309-408E-BE39-CDB60B6A7C55}"/>
          </ac:spMkLst>
        </pc:spChg>
        <pc:spChg chg="del">
          <ac:chgData name="왕 준수" userId="2da3bebcf6d157c6" providerId="LiveId" clId="{F47695D2-DCCD-4FA6-9E5B-95A751BD05C0}" dt="2021-07-05T06:02:35.896" v="549" actId="478"/>
          <ac:spMkLst>
            <pc:docMk/>
            <pc:sldMk cId="2198708399" sldId="290"/>
            <ac:spMk id="44" creationId="{00000000-0000-0000-0000-000000000000}"/>
          </ac:spMkLst>
        </pc:spChg>
        <pc:spChg chg="add mod">
          <ac:chgData name="왕 준수" userId="2da3bebcf6d157c6" providerId="LiveId" clId="{F47695D2-DCCD-4FA6-9E5B-95A751BD05C0}" dt="2021-07-05T06:07:45.798" v="616" actId="1038"/>
          <ac:spMkLst>
            <pc:docMk/>
            <pc:sldMk cId="2198708399" sldId="290"/>
            <ac:spMk id="49" creationId="{948394A9-A129-49E6-AC62-462F8264807F}"/>
          </ac:spMkLst>
        </pc:spChg>
        <pc:spChg chg="del">
          <ac:chgData name="왕 준수" userId="2da3bebcf6d157c6" providerId="LiveId" clId="{F47695D2-DCCD-4FA6-9E5B-95A751BD05C0}" dt="2021-07-05T06:02:25.968" v="540" actId="478"/>
          <ac:spMkLst>
            <pc:docMk/>
            <pc:sldMk cId="2198708399" sldId="290"/>
            <ac:spMk id="51" creationId="{5537B526-5D15-4D39-8C4D-CE415B9EDBD6}"/>
          </ac:spMkLst>
        </pc:spChg>
        <pc:spChg chg="del">
          <ac:chgData name="왕 준수" userId="2da3bebcf6d157c6" providerId="LiveId" clId="{F47695D2-DCCD-4FA6-9E5B-95A751BD05C0}" dt="2021-07-05T06:02:24.487" v="539" actId="478"/>
          <ac:spMkLst>
            <pc:docMk/>
            <pc:sldMk cId="2198708399" sldId="290"/>
            <ac:spMk id="57" creationId="{F74E5548-0B38-4A6B-A885-54B0563EC1F1}"/>
          </ac:spMkLst>
        </pc:spChg>
        <pc:spChg chg="del">
          <ac:chgData name="왕 준수" userId="2da3bebcf6d157c6" providerId="LiveId" clId="{F47695D2-DCCD-4FA6-9E5B-95A751BD05C0}" dt="2021-07-05T06:02:24.487" v="539" actId="478"/>
          <ac:spMkLst>
            <pc:docMk/>
            <pc:sldMk cId="2198708399" sldId="290"/>
            <ac:spMk id="63" creationId="{5D65A3A2-54C9-4240-A1AD-AB9158CAD785}"/>
          </ac:spMkLst>
        </pc:spChg>
        <pc:spChg chg="mod">
          <ac:chgData name="왕 준수" userId="2da3bebcf6d157c6" providerId="LiveId" clId="{F47695D2-DCCD-4FA6-9E5B-95A751BD05C0}" dt="2021-07-05T06:06:15.358" v="599" actId="14100"/>
          <ac:spMkLst>
            <pc:docMk/>
            <pc:sldMk cId="2198708399" sldId="290"/>
            <ac:spMk id="64" creationId="{2FEF87A8-4942-4C53-85D3-9C11540C6ABB}"/>
          </ac:spMkLst>
        </pc:spChg>
        <pc:spChg chg="del">
          <ac:chgData name="왕 준수" userId="2da3bebcf6d157c6" providerId="LiveId" clId="{F47695D2-DCCD-4FA6-9E5B-95A751BD05C0}" dt="2021-07-05T06:02:23.480" v="538" actId="478"/>
          <ac:spMkLst>
            <pc:docMk/>
            <pc:sldMk cId="2198708399" sldId="290"/>
            <ac:spMk id="65" creationId="{409AF1C1-4D9B-4155-BD70-6C0D82B7FCD5}"/>
          </ac:spMkLst>
        </pc:spChg>
        <pc:spChg chg="del">
          <ac:chgData name="왕 준수" userId="2da3bebcf6d157c6" providerId="LiveId" clId="{F47695D2-DCCD-4FA6-9E5B-95A751BD05C0}" dt="2021-07-05T06:02:28.360" v="541" actId="478"/>
          <ac:spMkLst>
            <pc:docMk/>
            <pc:sldMk cId="2198708399" sldId="290"/>
            <ac:spMk id="277" creationId="{00000000-0000-0000-0000-000000000000}"/>
          </ac:spMkLst>
        </pc:spChg>
        <pc:grpChg chg="mod">
          <ac:chgData name="왕 준수" userId="2da3bebcf6d157c6" providerId="LiveId" clId="{F47695D2-DCCD-4FA6-9E5B-95A751BD05C0}" dt="2021-07-05T06:02:44.847" v="554" actId="1076"/>
          <ac:grpSpMkLst>
            <pc:docMk/>
            <pc:sldMk cId="2198708399" sldId="290"/>
            <ac:grpSpMk id="2" creationId="{4B4B29B5-9205-42D1-ACDA-12D069B30CCF}"/>
          </ac:grpSpMkLst>
        </pc:grpChg>
        <pc:grpChg chg="del">
          <ac:chgData name="왕 준수" userId="2da3bebcf6d157c6" providerId="LiveId" clId="{F47695D2-DCCD-4FA6-9E5B-95A751BD05C0}" dt="2021-07-05T06:02:19.239" v="531" actId="478"/>
          <ac:grpSpMkLst>
            <pc:docMk/>
            <pc:sldMk cId="2198708399" sldId="290"/>
            <ac:grpSpMk id="3" creationId="{6A533322-6B9D-4CA0-A379-22314F2A13F4}"/>
          </ac:grpSpMkLst>
        </pc:grpChg>
        <pc:grpChg chg="del">
          <ac:chgData name="왕 준수" userId="2da3bebcf6d157c6" providerId="LiveId" clId="{F47695D2-DCCD-4FA6-9E5B-95A751BD05C0}" dt="2021-07-05T06:02:19.607" v="532" actId="478"/>
          <ac:grpSpMkLst>
            <pc:docMk/>
            <pc:sldMk cId="2198708399" sldId="290"/>
            <ac:grpSpMk id="4" creationId="{6ACEA9EE-79D8-43E6-BBB1-304AF1F16B56}"/>
          </ac:grpSpMkLst>
        </pc:grpChg>
        <pc:grpChg chg="del">
          <ac:chgData name="왕 준수" userId="2da3bebcf6d157c6" providerId="LiveId" clId="{F47695D2-DCCD-4FA6-9E5B-95A751BD05C0}" dt="2021-07-05T06:02:20.318" v="533" actId="478"/>
          <ac:grpSpMkLst>
            <pc:docMk/>
            <pc:sldMk cId="2198708399" sldId="290"/>
            <ac:grpSpMk id="5" creationId="{0E066C67-E14F-49C8-B93F-E227E370CB67}"/>
          </ac:grpSpMkLst>
        </pc:grpChg>
        <pc:grpChg chg="del">
          <ac:chgData name="왕 준수" userId="2da3bebcf6d157c6" providerId="LiveId" clId="{F47695D2-DCCD-4FA6-9E5B-95A751BD05C0}" dt="2021-07-05T06:02:21.430" v="535" actId="478"/>
          <ac:grpSpMkLst>
            <pc:docMk/>
            <pc:sldMk cId="2198708399" sldId="290"/>
            <ac:grpSpMk id="53" creationId="{D46D5970-CD24-4C4B-91C9-2434F83DBEEF}"/>
          </ac:grpSpMkLst>
        </pc:grpChg>
        <pc:grpChg chg="del">
          <ac:chgData name="왕 준수" userId="2da3bebcf6d157c6" providerId="LiveId" clId="{F47695D2-DCCD-4FA6-9E5B-95A751BD05C0}" dt="2021-07-05T06:02:21.911" v="536" actId="478"/>
          <ac:grpSpMkLst>
            <pc:docMk/>
            <pc:sldMk cId="2198708399" sldId="290"/>
            <ac:grpSpMk id="59" creationId="{27AB292B-47E6-420B-859D-C429C40C1EFA}"/>
          </ac:grpSpMkLst>
        </pc:grpChg>
        <pc:picChg chg="del">
          <ac:chgData name="왕 준수" userId="2da3bebcf6d157c6" providerId="LiveId" clId="{F47695D2-DCCD-4FA6-9E5B-95A751BD05C0}" dt="2021-07-05T06:02:20.863" v="534" actId="478"/>
          <ac:picMkLst>
            <pc:docMk/>
            <pc:sldMk cId="2198708399" sldId="290"/>
            <ac:picMk id="9" creationId="{836D769D-AFA3-4AF2-9938-E513C04749B1}"/>
          </ac:picMkLst>
        </pc:picChg>
        <pc:picChg chg="del">
          <ac:chgData name="왕 준수" userId="2da3bebcf6d157c6" providerId="LiveId" clId="{F47695D2-DCCD-4FA6-9E5B-95A751BD05C0}" dt="2021-07-05T06:02:22.631" v="537" actId="478"/>
          <ac:picMkLst>
            <pc:docMk/>
            <pc:sldMk cId="2198708399" sldId="290"/>
            <ac:picMk id="11" creationId="{DB24359C-52C0-426B-80CE-51088053AA5A}"/>
          </ac:picMkLst>
        </pc:picChg>
      </pc:sldChg>
      <pc:sldChg chg="addSp delSp modSp add del mod">
        <pc:chgData name="왕 준수" userId="2da3bebcf6d157c6" providerId="LiveId" clId="{F47695D2-DCCD-4FA6-9E5B-95A751BD05C0}" dt="2021-07-05T06:11:52.123" v="730" actId="47"/>
        <pc:sldMkLst>
          <pc:docMk/>
          <pc:sldMk cId="2780220958" sldId="291"/>
        </pc:sldMkLst>
        <pc:spChg chg="add mod">
          <ac:chgData name="왕 준수" userId="2da3bebcf6d157c6" providerId="LiveId" clId="{F47695D2-DCCD-4FA6-9E5B-95A751BD05C0}" dt="2021-07-05T06:11:01.567" v="710" actId="1036"/>
          <ac:spMkLst>
            <pc:docMk/>
            <pc:sldMk cId="2780220958" sldId="291"/>
            <ac:spMk id="9" creationId="{CE8F3A01-DA22-4D2D-A8D1-FEE0A6907F71}"/>
          </ac:spMkLst>
        </pc:spChg>
        <pc:spChg chg="add mod">
          <ac:chgData name="왕 준수" userId="2da3bebcf6d157c6" providerId="LiveId" clId="{F47695D2-DCCD-4FA6-9E5B-95A751BD05C0}" dt="2021-07-05T06:09:17.196" v="648"/>
          <ac:spMkLst>
            <pc:docMk/>
            <pc:sldMk cId="2780220958" sldId="291"/>
            <ac:spMk id="10" creationId="{B16C914D-0A31-46CA-9704-71E5EED63A56}"/>
          </ac:spMkLst>
        </pc:spChg>
        <pc:spChg chg="add mod">
          <ac:chgData name="왕 준수" userId="2da3bebcf6d157c6" providerId="LiveId" clId="{F47695D2-DCCD-4FA6-9E5B-95A751BD05C0}" dt="2021-07-05T06:11:28.170" v="727" actId="14100"/>
          <ac:spMkLst>
            <pc:docMk/>
            <pc:sldMk cId="2780220958" sldId="291"/>
            <ac:spMk id="11" creationId="{AB9D8FFA-FACB-4407-BA46-36B386ACBA70}"/>
          </ac:spMkLst>
        </pc:spChg>
        <pc:spChg chg="add mod">
          <ac:chgData name="왕 준수" userId="2da3bebcf6d157c6" providerId="LiveId" clId="{F47695D2-DCCD-4FA6-9E5B-95A751BD05C0}" dt="2021-07-05T06:11:28.170" v="727" actId="14100"/>
          <ac:spMkLst>
            <pc:docMk/>
            <pc:sldMk cId="2780220958" sldId="291"/>
            <ac:spMk id="12" creationId="{A4BB3A4F-ECAA-474D-B60E-9F08A02FB961}"/>
          </ac:spMkLst>
        </pc:spChg>
        <pc:spChg chg="add mod">
          <ac:chgData name="왕 준수" userId="2da3bebcf6d157c6" providerId="LiveId" clId="{F47695D2-DCCD-4FA6-9E5B-95A751BD05C0}" dt="2021-07-05T06:11:28.170" v="727" actId="14100"/>
          <ac:spMkLst>
            <pc:docMk/>
            <pc:sldMk cId="2780220958" sldId="291"/>
            <ac:spMk id="13" creationId="{7E4F4B41-8AA7-49CD-9879-2E7230FFCEB9}"/>
          </ac:spMkLst>
        </pc:spChg>
        <pc:spChg chg="add mod">
          <ac:chgData name="왕 준수" userId="2da3bebcf6d157c6" providerId="LiveId" clId="{F47695D2-DCCD-4FA6-9E5B-95A751BD05C0}" dt="2021-07-05T06:11:28.170" v="727" actId="14100"/>
          <ac:spMkLst>
            <pc:docMk/>
            <pc:sldMk cId="2780220958" sldId="291"/>
            <ac:spMk id="14" creationId="{F7A2D4A7-0BA0-4C95-B20A-1AF9083EA047}"/>
          </ac:spMkLst>
        </pc:spChg>
        <pc:spChg chg="mod">
          <ac:chgData name="왕 준수" userId="2da3bebcf6d157c6" providerId="LiveId" clId="{F47695D2-DCCD-4FA6-9E5B-95A751BD05C0}" dt="2021-07-05T06:11:14.334" v="725" actId="1036"/>
          <ac:spMkLst>
            <pc:docMk/>
            <pc:sldMk cId="2780220958" sldId="291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1:12.727" v="722" actId="1035"/>
          <ac:spMkLst>
            <pc:docMk/>
            <pc:sldMk cId="2780220958" sldId="291"/>
            <ac:spMk id="64" creationId="{2FEF87A8-4942-4C53-85D3-9C11540C6ABB}"/>
          </ac:spMkLst>
        </pc:spChg>
        <pc:grpChg chg="del mod">
          <ac:chgData name="왕 준수" userId="2da3bebcf6d157c6" providerId="LiveId" clId="{F47695D2-DCCD-4FA6-9E5B-95A751BD05C0}" dt="2021-07-05T06:09:51.215" v="651" actId="478"/>
          <ac:grpSpMkLst>
            <pc:docMk/>
            <pc:sldMk cId="2780220958" sldId="291"/>
            <ac:grpSpMk id="2" creationId="{4B4B29B5-9205-42D1-ACDA-12D069B30CCF}"/>
          </ac:grpSpMkLst>
        </pc:grpChg>
      </pc:sldChg>
      <pc:sldChg chg="addSp delSp modSp add mod">
        <pc:chgData name="왕 준수" userId="2da3bebcf6d157c6" providerId="LiveId" clId="{F47695D2-DCCD-4FA6-9E5B-95A751BD05C0}" dt="2021-07-05T06:10:36.335" v="673"/>
        <pc:sldMkLst>
          <pc:docMk/>
          <pc:sldMk cId="4150530910" sldId="292"/>
        </pc:sldMkLst>
        <pc:spChg chg="mod">
          <ac:chgData name="왕 준수" userId="2da3bebcf6d157c6" providerId="LiveId" clId="{F47695D2-DCCD-4FA6-9E5B-95A751BD05C0}" dt="2021-07-05T06:10:06.835" v="653"/>
          <ac:spMkLst>
            <pc:docMk/>
            <pc:sldMk cId="4150530910" sldId="292"/>
            <ac:spMk id="13" creationId="{76F77609-929C-44D0-A1A6-F799FCCFF6A1}"/>
          </ac:spMkLst>
        </pc:spChg>
        <pc:spChg chg="mod">
          <ac:chgData name="왕 준수" userId="2da3bebcf6d157c6" providerId="LiveId" clId="{F47695D2-DCCD-4FA6-9E5B-95A751BD05C0}" dt="2021-07-05T06:10:06.835" v="653"/>
          <ac:spMkLst>
            <pc:docMk/>
            <pc:sldMk cId="4150530910" sldId="292"/>
            <ac:spMk id="14" creationId="{85C4539F-FCFD-41C2-B75D-2AC38A101153}"/>
          </ac:spMkLst>
        </pc:spChg>
        <pc:spChg chg="mod">
          <ac:chgData name="왕 준수" userId="2da3bebcf6d157c6" providerId="LiveId" clId="{F47695D2-DCCD-4FA6-9E5B-95A751BD05C0}" dt="2021-07-05T06:10:06.835" v="653"/>
          <ac:spMkLst>
            <pc:docMk/>
            <pc:sldMk cId="4150530910" sldId="292"/>
            <ac:spMk id="15" creationId="{5B6006DF-731C-45D5-9227-35CCEA96F3C3}"/>
          </ac:spMkLst>
        </pc:spChg>
        <pc:spChg chg="mod">
          <ac:chgData name="왕 준수" userId="2da3bebcf6d157c6" providerId="LiveId" clId="{F47695D2-DCCD-4FA6-9E5B-95A751BD05C0}" dt="2021-07-05T06:10:06.835" v="653"/>
          <ac:spMkLst>
            <pc:docMk/>
            <pc:sldMk cId="4150530910" sldId="292"/>
            <ac:spMk id="16" creationId="{2C15E3FE-6109-4F40-94FC-9FA69C48E6C0}"/>
          </ac:spMkLst>
        </pc:spChg>
        <pc:spChg chg="mod">
          <ac:chgData name="왕 준수" userId="2da3bebcf6d157c6" providerId="LiveId" clId="{F47695D2-DCCD-4FA6-9E5B-95A751BD05C0}" dt="2021-07-05T06:10:36.335" v="673"/>
          <ac:spMkLst>
            <pc:docMk/>
            <pc:sldMk cId="4150530910" sldId="292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0:06.835" v="653"/>
          <ac:spMkLst>
            <pc:docMk/>
            <pc:sldMk cId="4150530910" sldId="292"/>
            <ac:spMk id="18" creationId="{7E8BF66D-0ABC-46FE-B1F0-1081A3D66BC5}"/>
          </ac:spMkLst>
        </pc:spChg>
        <pc:grpChg chg="del">
          <ac:chgData name="왕 준수" userId="2da3bebcf6d157c6" providerId="LiveId" clId="{F47695D2-DCCD-4FA6-9E5B-95A751BD05C0}" dt="2021-07-05T06:10:08.191" v="654" actId="478"/>
          <ac:grpSpMkLst>
            <pc:docMk/>
            <pc:sldMk cId="4150530910" sldId="292"/>
            <ac:grpSpMk id="2" creationId="{4B4B29B5-9205-42D1-ACDA-12D069B30CCF}"/>
          </ac:grpSpMkLst>
        </pc:grpChg>
        <pc:grpChg chg="add mod">
          <ac:chgData name="왕 준수" userId="2da3bebcf6d157c6" providerId="LiveId" clId="{F47695D2-DCCD-4FA6-9E5B-95A751BD05C0}" dt="2021-07-05T06:10:30.655" v="657" actId="1076"/>
          <ac:grpSpMkLst>
            <pc:docMk/>
            <pc:sldMk cId="4150530910" sldId="292"/>
            <ac:grpSpMk id="10" creationId="{3EE3B2C9-1B4C-4E25-B28A-13CDF714ED6D}"/>
          </ac:grpSpMkLst>
        </pc:grpChg>
        <pc:grpChg chg="mod">
          <ac:chgData name="왕 준수" userId="2da3bebcf6d157c6" providerId="LiveId" clId="{F47695D2-DCCD-4FA6-9E5B-95A751BD05C0}" dt="2021-07-05T06:10:06.835" v="653"/>
          <ac:grpSpMkLst>
            <pc:docMk/>
            <pc:sldMk cId="4150530910" sldId="292"/>
            <ac:grpSpMk id="11" creationId="{C0CE22C2-BC73-4CBF-A5F5-DBB33BA62478}"/>
          </ac:grpSpMkLst>
        </pc:grpChg>
        <pc:grpChg chg="mod">
          <ac:chgData name="왕 준수" userId="2da3bebcf6d157c6" providerId="LiveId" clId="{F47695D2-DCCD-4FA6-9E5B-95A751BD05C0}" dt="2021-07-05T06:10:06.835" v="653"/>
          <ac:grpSpMkLst>
            <pc:docMk/>
            <pc:sldMk cId="4150530910" sldId="292"/>
            <ac:grpSpMk id="12" creationId="{F072217A-8F9B-4477-9E37-D42081BAF892}"/>
          </ac:grpSpMkLst>
        </pc:grpChg>
      </pc:sldChg>
      <pc:sldChg chg="modSp add mod setBg">
        <pc:chgData name="왕 준수" userId="2da3bebcf6d157c6" providerId="LiveId" clId="{F47695D2-DCCD-4FA6-9E5B-95A751BD05C0}" dt="2021-07-05T06:12:13.151" v="768" actId="1035"/>
        <pc:sldMkLst>
          <pc:docMk/>
          <pc:sldMk cId="2613251613" sldId="293"/>
        </pc:sldMkLst>
        <pc:spChg chg="mod">
          <ac:chgData name="왕 준수" userId="2da3bebcf6d157c6" providerId="LiveId" clId="{F47695D2-DCCD-4FA6-9E5B-95A751BD05C0}" dt="2021-07-05T06:12:04.623" v="749" actId="1035"/>
          <ac:spMkLst>
            <pc:docMk/>
            <pc:sldMk cId="2613251613" sldId="293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1:59.534" v="731" actId="14100"/>
          <ac:spMkLst>
            <pc:docMk/>
            <pc:sldMk cId="2613251613" sldId="293"/>
            <ac:spMk id="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2:13.151" v="768" actId="1035"/>
          <ac:spMkLst>
            <pc:docMk/>
            <pc:sldMk cId="2613251613" sldId="293"/>
            <ac:spMk id="7" creationId="{00000000-0000-0000-0000-000000000000}"/>
          </ac:spMkLst>
        </pc:spChg>
      </pc:sldChg>
      <pc:sldChg chg="addSp delSp modSp add mod">
        <pc:chgData name="왕 준수" userId="2da3bebcf6d157c6" providerId="LiveId" clId="{F47695D2-DCCD-4FA6-9E5B-95A751BD05C0}" dt="2021-07-05T06:15:29.495" v="961" actId="1035"/>
        <pc:sldMkLst>
          <pc:docMk/>
          <pc:sldMk cId="2735980948" sldId="294"/>
        </pc:sldMkLst>
        <pc:spChg chg="mod">
          <ac:chgData name="왕 준수" userId="2da3bebcf6d157c6" providerId="LiveId" clId="{F47695D2-DCCD-4FA6-9E5B-95A751BD05C0}" dt="2021-07-05T06:15:20.431" v="959" actId="14100"/>
          <ac:spMkLst>
            <pc:docMk/>
            <pc:sldMk cId="2735980948" sldId="294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4:45.595" v="940"/>
          <ac:spMkLst>
            <pc:docMk/>
            <pc:sldMk cId="2735980948" sldId="294"/>
            <ac:spMk id="22" creationId="{3F297F00-BB5B-482C-82B6-44CD090747D8}"/>
          </ac:spMkLst>
        </pc:spChg>
        <pc:spChg chg="mod">
          <ac:chgData name="왕 준수" userId="2da3bebcf6d157c6" providerId="LiveId" clId="{F47695D2-DCCD-4FA6-9E5B-95A751BD05C0}" dt="2021-07-05T06:14:45.595" v="940"/>
          <ac:spMkLst>
            <pc:docMk/>
            <pc:sldMk cId="2735980948" sldId="294"/>
            <ac:spMk id="23" creationId="{16A8D88D-0BE3-4F3C-8E69-45D0959F37CC}"/>
          </ac:spMkLst>
        </pc:spChg>
        <pc:spChg chg="mod">
          <ac:chgData name="왕 준수" userId="2da3bebcf6d157c6" providerId="LiveId" clId="{F47695D2-DCCD-4FA6-9E5B-95A751BD05C0}" dt="2021-07-05T06:14:45.595" v="940"/>
          <ac:spMkLst>
            <pc:docMk/>
            <pc:sldMk cId="2735980948" sldId="294"/>
            <ac:spMk id="24" creationId="{264EB45C-C5F4-4990-BE62-179F3565D619}"/>
          </ac:spMkLst>
        </pc:spChg>
        <pc:spChg chg="mod">
          <ac:chgData name="왕 준수" userId="2da3bebcf6d157c6" providerId="LiveId" clId="{F47695D2-DCCD-4FA6-9E5B-95A751BD05C0}" dt="2021-07-05T06:14:45.595" v="940"/>
          <ac:spMkLst>
            <pc:docMk/>
            <pc:sldMk cId="2735980948" sldId="294"/>
            <ac:spMk id="25" creationId="{8205A309-9744-4C86-89D6-1B3D02ED323C}"/>
          </ac:spMkLst>
        </pc:spChg>
        <pc:spChg chg="mod">
          <ac:chgData name="왕 준수" userId="2da3bebcf6d157c6" providerId="LiveId" clId="{F47695D2-DCCD-4FA6-9E5B-95A751BD05C0}" dt="2021-07-05T06:14:45.595" v="940"/>
          <ac:spMkLst>
            <pc:docMk/>
            <pc:sldMk cId="2735980948" sldId="294"/>
            <ac:spMk id="26" creationId="{67D90BB2-2ADA-4502-B5A3-D2471FB4A175}"/>
          </ac:spMkLst>
        </pc:spChg>
        <pc:spChg chg="mod">
          <ac:chgData name="왕 준수" userId="2da3bebcf6d157c6" providerId="LiveId" clId="{F47695D2-DCCD-4FA6-9E5B-95A751BD05C0}" dt="2021-07-05T06:14:45.595" v="940"/>
          <ac:spMkLst>
            <pc:docMk/>
            <pc:sldMk cId="2735980948" sldId="294"/>
            <ac:spMk id="27" creationId="{F8C5AAD5-80F4-444E-AB5D-EB709A47C2BF}"/>
          </ac:spMkLst>
        </pc:spChg>
        <pc:spChg chg="mod">
          <ac:chgData name="왕 준수" userId="2da3bebcf6d157c6" providerId="LiveId" clId="{F47695D2-DCCD-4FA6-9E5B-95A751BD05C0}" dt="2021-07-05T06:14:45.595" v="940"/>
          <ac:spMkLst>
            <pc:docMk/>
            <pc:sldMk cId="2735980948" sldId="294"/>
            <ac:spMk id="28" creationId="{0C5E0380-0DF6-4265-9CBF-68E641D6EBF3}"/>
          </ac:spMkLst>
        </pc:spChg>
        <pc:spChg chg="mod">
          <ac:chgData name="왕 준수" userId="2da3bebcf6d157c6" providerId="LiveId" clId="{F47695D2-DCCD-4FA6-9E5B-95A751BD05C0}" dt="2021-07-05T06:14:45.595" v="940"/>
          <ac:spMkLst>
            <pc:docMk/>
            <pc:sldMk cId="2735980948" sldId="294"/>
            <ac:spMk id="29" creationId="{AA45F09E-17A5-47DA-8995-725DB907DFC6}"/>
          </ac:spMkLst>
        </pc:spChg>
        <pc:spChg chg="mod">
          <ac:chgData name="왕 준수" userId="2da3bebcf6d157c6" providerId="LiveId" clId="{F47695D2-DCCD-4FA6-9E5B-95A751BD05C0}" dt="2021-07-05T06:14:45.595" v="940"/>
          <ac:spMkLst>
            <pc:docMk/>
            <pc:sldMk cId="2735980948" sldId="294"/>
            <ac:spMk id="30" creationId="{B27688BD-F821-46E5-8534-608ADC8B8B57}"/>
          </ac:spMkLst>
        </pc:spChg>
        <pc:grpChg chg="del">
          <ac:chgData name="왕 준수" userId="2da3bebcf6d157c6" providerId="LiveId" clId="{F47695D2-DCCD-4FA6-9E5B-95A751BD05C0}" dt="2021-07-05T06:14:47.591" v="942" actId="478"/>
          <ac:grpSpMkLst>
            <pc:docMk/>
            <pc:sldMk cId="2735980948" sldId="294"/>
            <ac:grpSpMk id="10" creationId="{3EE3B2C9-1B4C-4E25-B28A-13CDF714ED6D}"/>
          </ac:grpSpMkLst>
        </pc:grpChg>
        <pc:grpChg chg="add mod">
          <ac:chgData name="왕 준수" userId="2da3bebcf6d157c6" providerId="LiveId" clId="{F47695D2-DCCD-4FA6-9E5B-95A751BD05C0}" dt="2021-07-05T06:15:29.495" v="961" actId="1035"/>
          <ac:grpSpMkLst>
            <pc:docMk/>
            <pc:sldMk cId="2735980948" sldId="294"/>
            <ac:grpSpMk id="19" creationId="{909E20CA-3CD8-4088-BA9F-E3F65238AEE5}"/>
          </ac:grpSpMkLst>
        </pc:grpChg>
        <pc:grpChg chg="mod">
          <ac:chgData name="왕 준수" userId="2da3bebcf6d157c6" providerId="LiveId" clId="{F47695D2-DCCD-4FA6-9E5B-95A751BD05C0}" dt="2021-07-05T06:14:45.595" v="940"/>
          <ac:grpSpMkLst>
            <pc:docMk/>
            <pc:sldMk cId="2735980948" sldId="294"/>
            <ac:grpSpMk id="20" creationId="{0450E7BC-549F-4950-9F46-7C3D470593C9}"/>
          </ac:grpSpMkLst>
        </pc:grpChg>
        <pc:grpChg chg="mod">
          <ac:chgData name="왕 준수" userId="2da3bebcf6d157c6" providerId="LiveId" clId="{F47695D2-DCCD-4FA6-9E5B-95A751BD05C0}" dt="2021-07-05T06:14:45.595" v="940"/>
          <ac:grpSpMkLst>
            <pc:docMk/>
            <pc:sldMk cId="2735980948" sldId="294"/>
            <ac:grpSpMk id="21" creationId="{74979F0D-0D7B-4FAF-A0EE-09F84CD5DB49}"/>
          </ac:grpSpMkLst>
        </pc:grpChg>
      </pc:sldChg>
      <pc:sldChg chg="addSp delSp modSp add mod setBg">
        <pc:chgData name="왕 준수" userId="2da3bebcf6d157c6" providerId="LiveId" clId="{F47695D2-DCCD-4FA6-9E5B-95A751BD05C0}" dt="2021-07-05T06:19:50.848" v="1106" actId="1037"/>
        <pc:sldMkLst>
          <pc:docMk/>
          <pc:sldMk cId="3999507510" sldId="295"/>
        </pc:sldMkLst>
        <pc:spChg chg="mod">
          <ac:chgData name="왕 준수" userId="2da3bebcf6d157c6" providerId="LiveId" clId="{F47695D2-DCCD-4FA6-9E5B-95A751BD05C0}" dt="2021-07-05T06:17:42.031" v="1052" actId="1037"/>
          <ac:spMkLst>
            <pc:docMk/>
            <pc:sldMk cId="3999507510" sldId="295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7:29.470" v="1030" actId="14100"/>
          <ac:spMkLst>
            <pc:docMk/>
            <pc:sldMk cId="3999507510" sldId="295"/>
            <ac:spMk id="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7:19.528" v="1007" actId="1035"/>
          <ac:spMkLst>
            <pc:docMk/>
            <pc:sldMk cId="3999507510" sldId="295"/>
            <ac:spMk id="7" creationId="{00000000-0000-0000-0000-000000000000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25" creationId="{C933E514-7C8D-471D-9F99-517EA5E2173A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26" creationId="{99916A40-9F55-4AA7-A12E-99FEE92F4DC4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28" creationId="{9E175032-EBB5-4D6F-B833-2CBBF58D2062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29" creationId="{71293940-951B-4D55-B7F8-93BD5A6AD780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30" creationId="{97ED3072-5902-4AE5-9EED-830AED76D884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31" creationId="{31BC080E-AC28-4C69-B388-21D75C967FFC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32" creationId="{E404204B-0B19-42F9-BE74-7E098F4EFDD0}"/>
          </ac:spMkLst>
        </pc:spChg>
        <pc:spChg chg="del">
          <ac:chgData name="왕 준수" userId="2da3bebcf6d157c6" providerId="LiveId" clId="{F47695D2-DCCD-4FA6-9E5B-95A751BD05C0}" dt="2021-07-05T06:19:33.160" v="1058" actId="478"/>
          <ac:spMkLst>
            <pc:docMk/>
            <pc:sldMk cId="3999507510" sldId="295"/>
            <ac:spMk id="38" creationId="{E880360C-FC6B-4BF5-BB17-7EE1004C026F}"/>
          </ac:spMkLst>
        </pc:spChg>
        <pc:spChg chg="del">
          <ac:chgData name="왕 준수" userId="2da3bebcf6d157c6" providerId="LiveId" clId="{F47695D2-DCCD-4FA6-9E5B-95A751BD05C0}" dt="2021-07-05T06:19:30.512" v="1054" actId="478"/>
          <ac:spMkLst>
            <pc:docMk/>
            <pc:sldMk cId="3999507510" sldId="295"/>
            <ac:spMk id="39" creationId="{5A9665CD-46D0-469D-8CDF-8AA93C2D9F4D}"/>
          </ac:spMkLst>
        </pc:spChg>
        <pc:spChg chg="del">
          <ac:chgData name="왕 준수" userId="2da3bebcf6d157c6" providerId="LiveId" clId="{F47695D2-DCCD-4FA6-9E5B-95A751BD05C0}" dt="2021-07-05T06:19:34.336" v="1059" actId="478"/>
          <ac:spMkLst>
            <pc:docMk/>
            <pc:sldMk cId="3999507510" sldId="295"/>
            <ac:spMk id="40" creationId="{8F34795C-562E-41B9-89C4-703C65896681}"/>
          </ac:spMkLst>
        </pc:spChg>
        <pc:spChg chg="del">
          <ac:chgData name="왕 준수" userId="2da3bebcf6d157c6" providerId="LiveId" clId="{F47695D2-DCCD-4FA6-9E5B-95A751BD05C0}" dt="2021-07-05T06:19:39.976" v="1069" actId="478"/>
          <ac:spMkLst>
            <pc:docMk/>
            <pc:sldMk cId="3999507510" sldId="295"/>
            <ac:spMk id="41" creationId="{9D7E5341-4F53-4A03-A376-6F20CCE1ADD5}"/>
          </ac:spMkLst>
        </pc:spChg>
        <pc:spChg chg="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42" creationId="{8DF70ECD-63D4-4E81-875F-F43B90BC2C07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48" creationId="{FD3462AE-C27A-4954-8BD3-E2E385FC36BC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49" creationId="{4F00F76A-2446-498D-A439-2AF533779175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50" creationId="{BAD45AF9-FD18-46B2-9FE3-EECBA95B873B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51" creationId="{6F5463AD-3D61-4AC5-9C8E-4E67A36AC93C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52" creationId="{DA947731-9881-48FD-B9CF-E82C3F5441D7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53" creationId="{3FFC08FD-60AD-43DD-A8A4-EC1FD0CAF792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54" creationId="{215218BE-0773-4513-AB3B-FFB8AB4FF78B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55" creationId="{BF910428-8330-4F22-9646-BC0D4193F576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56" creationId="{4D7B9DB7-368A-4877-B1AD-12778D1E4C6D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57" creationId="{A969172B-60AD-4126-8500-BA9886F69C19}"/>
          </ac:spMkLst>
        </pc:spChg>
        <pc:spChg chg="del">
          <ac:chgData name="왕 준수" userId="2da3bebcf6d157c6" providerId="LiveId" clId="{F47695D2-DCCD-4FA6-9E5B-95A751BD05C0}" dt="2021-07-05T06:19:43.416" v="1072" actId="478"/>
          <ac:spMkLst>
            <pc:docMk/>
            <pc:sldMk cId="3999507510" sldId="295"/>
            <ac:spMk id="45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192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192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1928" creationId="{00000000-0000-0000-0000-000000000000}"/>
          </ac:spMkLst>
        </pc:spChg>
        <pc:picChg chg="add mod">
          <ac:chgData name="왕 준수" userId="2da3bebcf6d157c6" providerId="LiveId" clId="{F47695D2-DCCD-4FA6-9E5B-95A751BD05C0}" dt="2021-07-05T06:19:50.848" v="1106" actId="1037"/>
          <ac:picMkLst>
            <pc:docMk/>
            <pc:sldMk cId="3999507510" sldId="295"/>
            <ac:picMk id="24" creationId="{03945191-13A4-46D3-8238-4F34BCCDFFA9}"/>
          </ac:picMkLst>
        </pc:picChg>
        <pc:picChg chg="add del mod">
          <ac:chgData name="왕 준수" userId="2da3bebcf6d157c6" providerId="LiveId" clId="{F47695D2-DCCD-4FA6-9E5B-95A751BD05C0}" dt="2021-07-05T06:19:50.848" v="1106" actId="1037"/>
          <ac:picMkLst>
            <pc:docMk/>
            <pc:sldMk cId="3999507510" sldId="295"/>
            <ac:picMk id="27" creationId="{F0F2844B-ECBB-4BF2-BE23-B37A309ED8C0}"/>
          </ac:picMkLst>
        </pc:picChg>
        <pc:picChg chg="del">
          <ac:chgData name="왕 준수" userId="2da3bebcf6d157c6" providerId="LiveId" clId="{F47695D2-DCCD-4FA6-9E5B-95A751BD05C0}" dt="2021-07-05T06:19:32.799" v="1057" actId="478"/>
          <ac:picMkLst>
            <pc:docMk/>
            <pc:sldMk cId="3999507510" sldId="295"/>
            <ac:picMk id="33" creationId="{CADB2ACD-55C2-4276-BA4C-77828D2EAA66}"/>
          </ac:picMkLst>
        </pc:picChg>
        <pc:picChg chg="del">
          <ac:chgData name="왕 준수" userId="2da3bebcf6d157c6" providerId="LiveId" clId="{F47695D2-DCCD-4FA6-9E5B-95A751BD05C0}" dt="2021-07-05T06:19:34.622" v="1060" actId="478"/>
          <ac:picMkLst>
            <pc:docMk/>
            <pc:sldMk cId="3999507510" sldId="295"/>
            <ac:picMk id="34" creationId="{CD62F1E2-6E4A-4909-A194-65F9C797EAE4}"/>
          </ac:picMkLst>
        </pc:picChg>
        <pc:picChg chg="del">
          <ac:chgData name="왕 준수" userId="2da3bebcf6d157c6" providerId="LiveId" clId="{F47695D2-DCCD-4FA6-9E5B-95A751BD05C0}" dt="2021-07-05T06:19:40.823" v="1071" actId="478"/>
          <ac:picMkLst>
            <pc:docMk/>
            <pc:sldMk cId="3999507510" sldId="295"/>
            <ac:picMk id="35" creationId="{BAE52BE9-9121-43AA-A5F9-0CAADD6E0286}"/>
          </ac:picMkLst>
        </pc:picChg>
        <pc:picChg chg="del">
          <ac:chgData name="왕 준수" userId="2da3bebcf6d157c6" providerId="LiveId" clId="{F47695D2-DCCD-4FA6-9E5B-95A751BD05C0}" dt="2021-07-05T06:19:40.254" v="1070" actId="478"/>
          <ac:picMkLst>
            <pc:docMk/>
            <pc:sldMk cId="3999507510" sldId="295"/>
            <ac:picMk id="36" creationId="{1BDB4158-E11D-45E2-8C7A-40C6F5366F4F}"/>
          </ac:picMkLst>
        </pc:picChg>
        <pc:picChg chg="del">
          <ac:chgData name="왕 준수" userId="2da3bebcf6d157c6" providerId="LiveId" clId="{F47695D2-DCCD-4FA6-9E5B-95A751BD05C0}" dt="2021-07-05T06:19:31.815" v="1056" actId="478"/>
          <ac:picMkLst>
            <pc:docMk/>
            <pc:sldMk cId="3999507510" sldId="295"/>
            <ac:picMk id="37" creationId="{C13CF850-3D69-4DD2-961A-CC5D552FA687}"/>
          </ac:picMkLst>
        </pc:picChg>
        <pc:picChg chg="del">
          <ac:chgData name="왕 준수" userId="2da3bebcf6d157c6" providerId="LiveId" clId="{F47695D2-DCCD-4FA6-9E5B-95A751BD05C0}" dt="2021-07-05T06:19:31.423" v="1055" actId="478"/>
          <ac:picMkLst>
            <pc:docMk/>
            <pc:sldMk cId="3999507510" sldId="295"/>
            <ac:picMk id="43" creationId="{A3B61F38-8D42-4DE5-B844-5F8734D1D9D2}"/>
          </ac:picMkLst>
        </pc:picChg>
        <pc:picChg chg="del">
          <ac:chgData name="왕 준수" userId="2da3bebcf6d157c6" providerId="LiveId" clId="{F47695D2-DCCD-4FA6-9E5B-95A751BD05C0}" dt="2021-07-05T06:19:34.983" v="1061" actId="478"/>
          <ac:picMkLst>
            <pc:docMk/>
            <pc:sldMk cId="3999507510" sldId="295"/>
            <ac:picMk id="44" creationId="{4FC49FEE-2194-4229-9C30-D5FCAD2BFD53}"/>
          </ac:picMkLst>
        </pc:picChg>
        <pc:picChg chg="del">
          <ac:chgData name="왕 준수" userId="2da3bebcf6d157c6" providerId="LiveId" clId="{F47695D2-DCCD-4FA6-9E5B-95A751BD05C0}" dt="2021-07-05T06:19:35.999" v="1063" actId="478"/>
          <ac:picMkLst>
            <pc:docMk/>
            <pc:sldMk cId="3999507510" sldId="295"/>
            <ac:picMk id="45" creationId="{6B8CF68E-67C1-4D36-A7BA-D9D5F500AB5B}"/>
          </ac:picMkLst>
        </pc:picChg>
        <pc:picChg chg="add del">
          <ac:chgData name="왕 준수" userId="2da3bebcf6d157c6" providerId="LiveId" clId="{F47695D2-DCCD-4FA6-9E5B-95A751BD05C0}" dt="2021-07-05T06:19:39.407" v="1068" actId="478"/>
          <ac:picMkLst>
            <pc:docMk/>
            <pc:sldMk cId="3999507510" sldId="295"/>
            <ac:picMk id="46" creationId="{B77393DF-F4AB-49E1-956E-FC0BD50AF994}"/>
          </ac:picMkLst>
        </pc:picChg>
        <pc:picChg chg="del">
          <ac:chgData name="왕 준수" userId="2da3bebcf6d157c6" providerId="LiveId" clId="{F47695D2-DCCD-4FA6-9E5B-95A751BD05C0}" dt="2021-07-05T06:19:35.263" v="1062" actId="478"/>
          <ac:picMkLst>
            <pc:docMk/>
            <pc:sldMk cId="3999507510" sldId="295"/>
            <ac:picMk id="47" creationId="{12F5328B-0EE8-45BA-B5F4-0416B1B92A84}"/>
          </ac:picMkLst>
        </pc:picChg>
      </pc:sldChg>
      <pc:sldChg chg="addSp delSp modSp add mod">
        <pc:chgData name="왕 준수" userId="2da3bebcf6d157c6" providerId="LiveId" clId="{F47695D2-DCCD-4FA6-9E5B-95A751BD05C0}" dt="2021-07-05T06:20:18.943" v="1129" actId="1037"/>
        <pc:sldMkLst>
          <pc:docMk/>
          <pc:sldMk cId="3154763426" sldId="296"/>
        </pc:sldMkLst>
        <pc:spChg chg="del">
          <ac:chgData name="왕 준수" userId="2da3bebcf6d157c6" providerId="LiveId" clId="{F47695D2-DCCD-4FA6-9E5B-95A751BD05C0}" dt="2021-07-05T06:20:09.879" v="1111" actId="478"/>
          <ac:spMkLst>
            <pc:docMk/>
            <pc:sldMk cId="3154763426" sldId="296"/>
            <ac:spMk id="25" creationId="{C933E514-7C8D-471D-9F99-517EA5E2173A}"/>
          </ac:spMkLst>
        </pc:spChg>
        <pc:spChg chg="del">
          <ac:chgData name="왕 준수" userId="2da3bebcf6d157c6" providerId="LiveId" clId="{F47695D2-DCCD-4FA6-9E5B-95A751BD05C0}" dt="2021-07-05T06:20:09.879" v="1111" actId="478"/>
          <ac:spMkLst>
            <pc:docMk/>
            <pc:sldMk cId="3154763426" sldId="296"/>
            <ac:spMk id="26" creationId="{99916A40-9F55-4AA7-A12E-99FEE92F4DC4}"/>
          </ac:spMkLst>
        </pc:spChg>
        <pc:spChg chg="del">
          <ac:chgData name="왕 준수" userId="2da3bebcf6d157c6" providerId="LiveId" clId="{F47695D2-DCCD-4FA6-9E5B-95A751BD05C0}" dt="2021-07-05T06:20:08.808" v="1110" actId="478"/>
          <ac:spMkLst>
            <pc:docMk/>
            <pc:sldMk cId="3154763426" sldId="296"/>
            <ac:spMk id="28" creationId="{9E175032-EBB5-4D6F-B833-2CBBF58D2062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29" creationId="{71293940-951B-4D55-B7F8-93BD5A6AD780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30" creationId="{97ED3072-5902-4AE5-9EED-830AED76D884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31" creationId="{31BC080E-AC28-4C69-B388-21D75C967FFC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32" creationId="{E404204B-0B19-42F9-BE74-7E098F4EFDD0}"/>
          </ac:spMkLst>
        </pc:spChg>
        <pc:spChg chg="add mod">
          <ac:chgData name="왕 준수" userId="2da3bebcf6d157c6" providerId="LiveId" clId="{F47695D2-DCCD-4FA6-9E5B-95A751BD05C0}" dt="2021-07-05T06:20:18.943" v="1129" actId="1037"/>
          <ac:spMkLst>
            <pc:docMk/>
            <pc:sldMk cId="3154763426" sldId="296"/>
            <ac:spMk id="35" creationId="{1CC15BB7-48D3-44D4-A93E-66FFF220B495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42" creationId="{8DF70ECD-63D4-4E81-875F-F43B90BC2C07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48" creationId="{FD3462AE-C27A-4954-8BD3-E2E385FC36BC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49" creationId="{4F00F76A-2446-498D-A439-2AF533779175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0" creationId="{BAD45AF9-FD18-46B2-9FE3-EECBA95B873B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1" creationId="{6F5463AD-3D61-4AC5-9C8E-4E67A36AC93C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2" creationId="{DA947731-9881-48FD-B9CF-E82C3F5441D7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3" creationId="{3FFC08FD-60AD-43DD-A8A4-EC1FD0CAF792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4" creationId="{215218BE-0773-4513-AB3B-FFB8AB4FF78B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5" creationId="{BF910428-8330-4F22-9646-BC0D4193F576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6" creationId="{4D7B9DB7-368A-4877-B1AD-12778D1E4C6D}"/>
          </ac:spMkLst>
        </pc:spChg>
        <pc:spChg chg="del">
          <ac:chgData name="왕 준수" userId="2da3bebcf6d157c6" providerId="LiveId" clId="{F47695D2-DCCD-4FA6-9E5B-95A751BD05C0}" dt="2021-07-05T06:20:09.879" v="1111" actId="478"/>
          <ac:spMkLst>
            <pc:docMk/>
            <pc:sldMk cId="3154763426" sldId="296"/>
            <ac:spMk id="57" creationId="{A969172B-60AD-4126-8500-BA9886F69C19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1924" creationId="{00000000-0000-0000-0000-000000000000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1925" creationId="{00000000-0000-0000-0000-000000000000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1928" creationId="{00000000-0000-0000-0000-000000000000}"/>
          </ac:spMkLst>
        </pc:spChg>
        <pc:picChg chg="del">
          <ac:chgData name="왕 준수" userId="2da3bebcf6d157c6" providerId="LiveId" clId="{F47695D2-DCCD-4FA6-9E5B-95A751BD05C0}" dt="2021-07-05T06:20:09.879" v="1111" actId="478"/>
          <ac:picMkLst>
            <pc:docMk/>
            <pc:sldMk cId="3154763426" sldId="296"/>
            <ac:picMk id="24" creationId="{03945191-13A4-46D3-8238-4F34BCCDFFA9}"/>
          </ac:picMkLst>
        </pc:picChg>
        <pc:picChg chg="del">
          <ac:chgData name="왕 준수" userId="2da3bebcf6d157c6" providerId="LiveId" clId="{F47695D2-DCCD-4FA6-9E5B-95A751BD05C0}" dt="2021-07-05T06:20:08.007" v="1109" actId="478"/>
          <ac:picMkLst>
            <pc:docMk/>
            <pc:sldMk cId="3154763426" sldId="296"/>
            <ac:picMk id="27" creationId="{F0F2844B-ECBB-4BF2-BE23-B37A309ED8C0}"/>
          </ac:picMkLst>
        </pc:picChg>
        <pc:picChg chg="add mod">
          <ac:chgData name="왕 준수" userId="2da3bebcf6d157c6" providerId="LiveId" clId="{F47695D2-DCCD-4FA6-9E5B-95A751BD05C0}" dt="2021-07-05T06:20:18.943" v="1129" actId="1037"/>
          <ac:picMkLst>
            <pc:docMk/>
            <pc:sldMk cId="3154763426" sldId="296"/>
            <ac:picMk id="33" creationId="{C513D720-119D-423C-A6FE-6FDE6A241EE3}"/>
          </ac:picMkLst>
        </pc:picChg>
        <pc:picChg chg="add mod">
          <ac:chgData name="왕 준수" userId="2da3bebcf6d157c6" providerId="LiveId" clId="{F47695D2-DCCD-4FA6-9E5B-95A751BD05C0}" dt="2021-07-05T06:20:18.943" v="1129" actId="1037"/>
          <ac:picMkLst>
            <pc:docMk/>
            <pc:sldMk cId="3154763426" sldId="296"/>
            <ac:picMk id="34" creationId="{49219BD9-B901-4D76-BDC6-78F047A7B81E}"/>
          </ac:picMkLst>
        </pc:picChg>
      </pc:sldChg>
      <pc:sldChg chg="addSp delSp modSp add mod">
        <pc:chgData name="왕 준수" userId="2da3bebcf6d157c6" providerId="LiveId" clId="{F47695D2-DCCD-4FA6-9E5B-95A751BD05C0}" dt="2021-07-05T06:22:11.487" v="1159" actId="1037"/>
        <pc:sldMkLst>
          <pc:docMk/>
          <pc:sldMk cId="30619199" sldId="297"/>
        </pc:sldMkLst>
        <pc:spChg chg="mod">
          <ac:chgData name="왕 준수" userId="2da3bebcf6d157c6" providerId="LiveId" clId="{F47695D2-DCCD-4FA6-9E5B-95A751BD05C0}" dt="2021-07-05T06:22:11.487" v="1159" actId="1037"/>
          <ac:spMkLst>
            <pc:docMk/>
            <pc:sldMk cId="30619199" sldId="297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5T06:20:42.204" v="1132"/>
          <ac:spMkLst>
            <pc:docMk/>
            <pc:sldMk cId="30619199" sldId="297"/>
            <ac:spMk id="32" creationId="{D3E7C2F8-C821-4E6E-843F-A9BB621CDC00}"/>
          </ac:spMkLst>
        </pc:spChg>
        <pc:spChg chg="mod">
          <ac:chgData name="왕 준수" userId="2da3bebcf6d157c6" providerId="LiveId" clId="{F47695D2-DCCD-4FA6-9E5B-95A751BD05C0}" dt="2021-07-05T06:20:42.204" v="1132"/>
          <ac:spMkLst>
            <pc:docMk/>
            <pc:sldMk cId="30619199" sldId="297"/>
            <ac:spMk id="33" creationId="{4FFF1697-B300-42E2-8612-1BED69941EA3}"/>
          </ac:spMkLst>
        </pc:spChg>
        <pc:spChg chg="mod">
          <ac:chgData name="왕 준수" userId="2da3bebcf6d157c6" providerId="LiveId" clId="{F47695D2-DCCD-4FA6-9E5B-95A751BD05C0}" dt="2021-07-05T06:20:42.204" v="1132"/>
          <ac:spMkLst>
            <pc:docMk/>
            <pc:sldMk cId="30619199" sldId="297"/>
            <ac:spMk id="34" creationId="{1EE5DC42-3E70-43D5-AACC-48D1AF93CFD7}"/>
          </ac:spMkLst>
        </pc:spChg>
        <pc:grpChg chg="add mod">
          <ac:chgData name="왕 준수" userId="2da3bebcf6d157c6" providerId="LiveId" clId="{F47695D2-DCCD-4FA6-9E5B-95A751BD05C0}" dt="2021-07-05T06:20:54.911" v="1136" actId="1076"/>
          <ac:grpSpMkLst>
            <pc:docMk/>
            <pc:sldMk cId="30619199" sldId="297"/>
            <ac:grpSpMk id="18" creationId="{9E32CBDB-EDFF-4A4A-A424-F29B5CBB6131}"/>
          </ac:grpSpMkLst>
        </pc:grpChg>
        <pc:grpChg chg="del">
          <ac:chgData name="왕 준수" userId="2da3bebcf6d157c6" providerId="LiveId" clId="{F47695D2-DCCD-4FA6-9E5B-95A751BD05C0}" dt="2021-07-05T06:20:37.919" v="1131" actId="478"/>
          <ac:grpSpMkLst>
            <pc:docMk/>
            <pc:sldMk cId="30619199" sldId="297"/>
            <ac:grpSpMk id="19" creationId="{909E20CA-3CD8-4088-BA9F-E3F65238AEE5}"/>
          </ac:grpSpMkLst>
        </pc:grpChg>
        <pc:grpChg chg="mod">
          <ac:chgData name="왕 준수" userId="2da3bebcf6d157c6" providerId="LiveId" clId="{F47695D2-DCCD-4FA6-9E5B-95A751BD05C0}" dt="2021-07-05T06:20:42.204" v="1132"/>
          <ac:grpSpMkLst>
            <pc:docMk/>
            <pc:sldMk cId="30619199" sldId="297"/>
            <ac:grpSpMk id="31" creationId="{77809732-9C93-4110-8CFB-0C179817A043}"/>
          </ac:grpSpMkLst>
        </pc:grpChg>
      </pc:sldChg>
      <pc:sldChg chg="addSp delSp modSp add mod">
        <pc:chgData name="왕 준수" userId="2da3bebcf6d157c6" providerId="LiveId" clId="{F47695D2-DCCD-4FA6-9E5B-95A751BD05C0}" dt="2021-07-05T06:27:10.015" v="1394" actId="207"/>
        <pc:sldMkLst>
          <pc:docMk/>
          <pc:sldMk cId="1564640395" sldId="298"/>
        </pc:sldMkLst>
        <pc:spChg chg="mod">
          <ac:chgData name="왕 준수" userId="2da3bebcf6d157c6" providerId="LiveId" clId="{F47695D2-DCCD-4FA6-9E5B-95A751BD05C0}" dt="2021-07-05T06:23:48.279" v="1246" actId="1035"/>
          <ac:spMkLst>
            <pc:docMk/>
            <pc:sldMk cId="1564640395" sldId="298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23:35.494" v="1227" actId="14100"/>
          <ac:spMkLst>
            <pc:docMk/>
            <pc:sldMk cId="1564640395" sldId="298"/>
            <ac:spMk id="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23:40.679" v="1240" actId="1036"/>
          <ac:spMkLst>
            <pc:docMk/>
            <pc:sldMk cId="1564640395" sldId="298"/>
            <ac:spMk id="7" creationId="{00000000-0000-0000-0000-000000000000}"/>
          </ac:spMkLst>
        </pc:spChg>
        <pc:spChg chg="add del mod">
          <ac:chgData name="왕 준수" userId="2da3bebcf6d157c6" providerId="LiveId" clId="{F47695D2-DCCD-4FA6-9E5B-95A751BD05C0}" dt="2021-07-05T06:24:31.912" v="1291" actId="478"/>
          <ac:spMkLst>
            <pc:docMk/>
            <pc:sldMk cId="1564640395" sldId="298"/>
            <ac:spMk id="8" creationId="{3219799C-E9B5-4746-9064-B8EC8B7E10C9}"/>
          </ac:spMkLst>
        </pc:spChg>
        <pc:spChg chg="add del mod">
          <ac:chgData name="왕 준수" userId="2da3bebcf6d157c6" providerId="LiveId" clId="{F47695D2-DCCD-4FA6-9E5B-95A751BD05C0}" dt="2021-07-05T06:24:31.215" v="1290" actId="478"/>
          <ac:spMkLst>
            <pc:docMk/>
            <pc:sldMk cId="1564640395" sldId="298"/>
            <ac:spMk id="9" creationId="{9676913E-3FA7-4918-8428-7313C103DD38}"/>
          </ac:spMkLst>
        </pc:spChg>
        <pc:spChg chg="add mod">
          <ac:chgData name="왕 준수" userId="2da3bebcf6d157c6" providerId="LiveId" clId="{F47695D2-DCCD-4FA6-9E5B-95A751BD05C0}" dt="2021-07-05T06:25:59.343" v="1310" actId="1076"/>
          <ac:spMkLst>
            <pc:docMk/>
            <pc:sldMk cId="1564640395" sldId="298"/>
            <ac:spMk id="10" creationId="{04438EC4-9ED8-439B-B3EF-F930A077CFEE}"/>
          </ac:spMkLst>
        </pc:spChg>
        <pc:spChg chg="add mod">
          <ac:chgData name="왕 준수" userId="2da3bebcf6d157c6" providerId="LiveId" clId="{F47695D2-DCCD-4FA6-9E5B-95A751BD05C0}" dt="2021-07-05T06:27:06.583" v="1392" actId="207"/>
          <ac:spMkLst>
            <pc:docMk/>
            <pc:sldMk cId="1564640395" sldId="298"/>
            <ac:spMk id="11" creationId="{43E3A1A2-BDF1-4166-BF12-AD010EF921F5}"/>
          </ac:spMkLst>
        </pc:spChg>
        <pc:spChg chg="add mod">
          <ac:chgData name="왕 준수" userId="2da3bebcf6d157c6" providerId="LiveId" clId="{F47695D2-DCCD-4FA6-9E5B-95A751BD05C0}" dt="2021-07-05T06:26:49.079" v="1390" actId="1038"/>
          <ac:spMkLst>
            <pc:docMk/>
            <pc:sldMk cId="1564640395" sldId="298"/>
            <ac:spMk id="12" creationId="{F362B6D7-CD06-4CBA-82D3-BDD1ADE1EF95}"/>
          </ac:spMkLst>
        </pc:spChg>
        <pc:spChg chg="add mod">
          <ac:chgData name="왕 준수" userId="2da3bebcf6d157c6" providerId="LiveId" clId="{F47695D2-DCCD-4FA6-9E5B-95A751BD05C0}" dt="2021-07-05T06:27:08.152" v="1393" actId="207"/>
          <ac:spMkLst>
            <pc:docMk/>
            <pc:sldMk cId="1564640395" sldId="298"/>
            <ac:spMk id="13" creationId="{BDBFF92A-0889-4344-91C8-0AE6D64F2F16}"/>
          </ac:spMkLst>
        </pc:spChg>
        <pc:spChg chg="add mod">
          <ac:chgData name="왕 준수" userId="2da3bebcf6d157c6" providerId="LiveId" clId="{F47695D2-DCCD-4FA6-9E5B-95A751BD05C0}" dt="2021-07-05T06:23:58.359" v="1282" actId="1036"/>
          <ac:spMkLst>
            <pc:docMk/>
            <pc:sldMk cId="1564640395" sldId="298"/>
            <ac:spMk id="14" creationId="{06A451E2-02CA-4D2A-AEA8-DC85BA412EB1}"/>
          </ac:spMkLst>
        </pc:spChg>
        <pc:spChg chg="add mod">
          <ac:chgData name="왕 준수" userId="2da3bebcf6d157c6" providerId="LiveId" clId="{F47695D2-DCCD-4FA6-9E5B-95A751BD05C0}" dt="2021-07-05T06:27:04.278" v="1391" actId="207"/>
          <ac:spMkLst>
            <pc:docMk/>
            <pc:sldMk cId="1564640395" sldId="298"/>
            <ac:spMk id="15" creationId="{9BB97F2F-4334-4AF1-BA08-F7E248EF7C39}"/>
          </ac:spMkLst>
        </pc:spChg>
        <pc:spChg chg="add mod">
          <ac:chgData name="왕 준수" userId="2da3bebcf6d157c6" providerId="LiveId" clId="{F47695D2-DCCD-4FA6-9E5B-95A751BD05C0}" dt="2021-07-05T06:26:44.360" v="1366" actId="1036"/>
          <ac:spMkLst>
            <pc:docMk/>
            <pc:sldMk cId="1564640395" sldId="298"/>
            <ac:spMk id="16" creationId="{8CE75F26-0621-47EE-8B56-1BE13F92E2A7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18" creationId="{5C94741F-C4D4-426A-A052-CE159F4C30A8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19" creationId="{C8F78EB4-52A4-4A6A-9806-EBAEC8D9BD96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21" creationId="{6BAFBCD3-4A8E-48F0-96D2-A4E1C85A6B6E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22" creationId="{016C4FBA-6A4A-4572-B0D9-7B9816D1D9BE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24" creationId="{0464B942-5B82-4DC2-84B5-9D5B79431621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25" creationId="{D3935C8E-9295-4985-AAC2-F21A6DACCB0E}"/>
          </ac:spMkLst>
        </pc:spChg>
        <pc:spChg chg="mod topLvl">
          <ac:chgData name="왕 준수" userId="2da3bebcf6d157c6" providerId="LiveId" clId="{F47695D2-DCCD-4FA6-9E5B-95A751BD05C0}" dt="2021-07-05T06:26:30.687" v="1320" actId="1076"/>
          <ac:spMkLst>
            <pc:docMk/>
            <pc:sldMk cId="1564640395" sldId="298"/>
            <ac:spMk id="27" creationId="{95C6711A-1EEA-4B97-92FD-D2B19DE8FE24}"/>
          </ac:spMkLst>
        </pc:spChg>
        <pc:spChg chg="del mod topLvl">
          <ac:chgData name="왕 준수" userId="2da3bebcf6d157c6" providerId="LiveId" clId="{F47695D2-DCCD-4FA6-9E5B-95A751BD05C0}" dt="2021-07-05T06:25:50.487" v="1306" actId="478"/>
          <ac:spMkLst>
            <pc:docMk/>
            <pc:sldMk cId="1564640395" sldId="298"/>
            <ac:spMk id="28" creationId="{53E18A3F-15B4-49C5-9A63-8CE0C0A697CC}"/>
          </ac:spMkLst>
        </pc:spChg>
        <pc:spChg chg="add mod">
          <ac:chgData name="왕 준수" userId="2da3bebcf6d157c6" providerId="LiveId" clId="{F47695D2-DCCD-4FA6-9E5B-95A751BD05C0}" dt="2021-07-05T06:27:10.015" v="1394" actId="207"/>
          <ac:spMkLst>
            <pc:docMk/>
            <pc:sldMk cId="1564640395" sldId="298"/>
            <ac:spMk id="29" creationId="{F4DC3A91-960F-469C-952E-49AFE3D02FCE}"/>
          </ac:spMkLst>
        </pc:spChg>
        <pc:spChg chg="add mod">
          <ac:chgData name="왕 준수" userId="2da3bebcf6d157c6" providerId="LiveId" clId="{F47695D2-DCCD-4FA6-9E5B-95A751BD05C0}" dt="2021-07-05T06:26:40.208" v="1345" actId="1036"/>
          <ac:spMkLst>
            <pc:docMk/>
            <pc:sldMk cId="1564640395" sldId="298"/>
            <ac:spMk id="30" creationId="{4F3D8102-A792-4997-87BB-6CC8E8081BDE}"/>
          </ac:spMkLst>
        </pc:spChg>
        <pc:spChg chg="del">
          <ac:chgData name="왕 준수" userId="2da3bebcf6d157c6" providerId="LiveId" clId="{F47695D2-DCCD-4FA6-9E5B-95A751BD05C0}" dt="2021-07-05T06:22:46.760" v="1161" actId="478"/>
          <ac:spMkLst>
            <pc:docMk/>
            <pc:sldMk cId="1564640395" sldId="298"/>
            <ac:spMk id="35" creationId="{1CC15BB7-48D3-44D4-A93E-66FFF220B495}"/>
          </ac:spMkLst>
        </pc:spChg>
        <pc:spChg chg="del mod topLvl">
          <ac:chgData name="왕 준수" userId="2da3bebcf6d157c6" providerId="LiveId" clId="{F47695D2-DCCD-4FA6-9E5B-95A751BD05C0}" dt="2021-07-05T06:24:15.151" v="1285" actId="478"/>
          <ac:spMkLst>
            <pc:docMk/>
            <pc:sldMk cId="1564640395" sldId="298"/>
            <ac:spMk id="36" creationId="{77250ACF-273E-47D6-99EF-B71F5550D4AC}"/>
          </ac:spMkLst>
        </pc:spChg>
        <pc:spChg chg="mod">
          <ac:chgData name="왕 준수" userId="2da3bebcf6d157c6" providerId="LiveId" clId="{F47695D2-DCCD-4FA6-9E5B-95A751BD05C0}" dt="2021-07-05T06:24:13.133" v="1284" actId="165"/>
          <ac:spMkLst>
            <pc:docMk/>
            <pc:sldMk cId="1564640395" sldId="298"/>
            <ac:spMk id="37" creationId="{B209A72D-7086-46D8-AF69-2861ADEA2688}"/>
          </ac:spMkLst>
        </pc:spChg>
        <pc:spChg chg="mod">
          <ac:chgData name="왕 준수" userId="2da3bebcf6d157c6" providerId="LiveId" clId="{F47695D2-DCCD-4FA6-9E5B-95A751BD05C0}" dt="2021-07-05T06:24:13.133" v="1284" actId="165"/>
          <ac:spMkLst>
            <pc:docMk/>
            <pc:sldMk cId="1564640395" sldId="298"/>
            <ac:spMk id="38" creationId="{AD084520-A5C2-4E60-B0F7-F343BE83AEBF}"/>
          </ac:spMkLst>
        </pc:spChg>
        <pc:spChg chg="add del mod">
          <ac:chgData name="왕 준수" userId="2da3bebcf6d157c6" providerId="LiveId" clId="{F47695D2-DCCD-4FA6-9E5B-95A751BD05C0}" dt="2021-07-05T06:24:22.577" v="1288" actId="478"/>
          <ac:spMkLst>
            <pc:docMk/>
            <pc:sldMk cId="1564640395" sldId="298"/>
            <ac:spMk id="39" creationId="{8C8AF3BF-E617-4490-9D03-C6B8D3112E25}"/>
          </ac:spMkLst>
        </pc:spChg>
        <pc:spChg chg="add mod">
          <ac:chgData name="왕 준수" userId="2da3bebcf6d157c6" providerId="LiveId" clId="{F47695D2-DCCD-4FA6-9E5B-95A751BD05C0}" dt="2021-07-05T06:26:32.918" v="1321" actId="1076"/>
          <ac:spMkLst>
            <pc:docMk/>
            <pc:sldMk cId="1564640395" sldId="298"/>
            <ac:spMk id="40" creationId="{4A6B2AC8-ECFB-4157-84B7-6333683193AF}"/>
          </ac:spMkLst>
        </pc:spChg>
        <pc:spChg chg="add mod">
          <ac:chgData name="왕 준수" userId="2da3bebcf6d157c6" providerId="LiveId" clId="{F47695D2-DCCD-4FA6-9E5B-95A751BD05C0}" dt="2021-07-05T06:26:26.687" v="1318" actId="1076"/>
          <ac:spMkLst>
            <pc:docMk/>
            <pc:sldMk cId="1564640395" sldId="298"/>
            <ac:spMk id="41" creationId="{FD9924E0-FE7C-4493-9C11-507295D5050A}"/>
          </ac:spMkLst>
        </pc:spChg>
        <pc:spChg chg="add mod">
          <ac:chgData name="왕 준수" userId="2da3bebcf6d157c6" providerId="LiveId" clId="{F47695D2-DCCD-4FA6-9E5B-95A751BD05C0}" dt="2021-07-05T06:26:25.255" v="1317" actId="1076"/>
          <ac:spMkLst>
            <pc:docMk/>
            <pc:sldMk cId="1564640395" sldId="298"/>
            <ac:spMk id="42" creationId="{525BF6D1-2068-4EA0-81CF-A43111413150}"/>
          </ac:spMkLst>
        </pc:spChg>
        <pc:grpChg chg="add del mod">
          <ac:chgData name="왕 준수" userId="2da3bebcf6d157c6" providerId="LiveId" clId="{F47695D2-DCCD-4FA6-9E5B-95A751BD05C0}" dt="2021-07-05T06:25:56.511" v="1309" actId="478"/>
          <ac:grpSpMkLst>
            <pc:docMk/>
            <pc:sldMk cId="1564640395" sldId="298"/>
            <ac:grpSpMk id="17" creationId="{33EECF6F-386C-498E-9AD1-FE1587E337A5}"/>
          </ac:grpSpMkLst>
        </pc:grpChg>
        <pc:grpChg chg="add del mod">
          <ac:chgData name="왕 준수" userId="2da3bebcf6d157c6" providerId="LiveId" clId="{F47695D2-DCCD-4FA6-9E5B-95A751BD05C0}" dt="2021-07-05T06:25:54.968" v="1307" actId="478"/>
          <ac:grpSpMkLst>
            <pc:docMk/>
            <pc:sldMk cId="1564640395" sldId="298"/>
            <ac:grpSpMk id="20" creationId="{0077DE84-6B09-4E14-B468-B020B8C3A6C9}"/>
          </ac:grpSpMkLst>
        </pc:grpChg>
        <pc:grpChg chg="add del mod">
          <ac:chgData name="왕 준수" userId="2da3bebcf6d157c6" providerId="LiveId" clId="{F47695D2-DCCD-4FA6-9E5B-95A751BD05C0}" dt="2021-07-05T06:25:55.439" v="1308" actId="478"/>
          <ac:grpSpMkLst>
            <pc:docMk/>
            <pc:sldMk cId="1564640395" sldId="298"/>
            <ac:grpSpMk id="23" creationId="{E014612B-E22B-40AF-8745-3EE4C7586A19}"/>
          </ac:grpSpMkLst>
        </pc:grpChg>
        <pc:grpChg chg="add del mod">
          <ac:chgData name="왕 준수" userId="2da3bebcf6d157c6" providerId="LiveId" clId="{F47695D2-DCCD-4FA6-9E5B-95A751BD05C0}" dt="2021-07-05T06:25:37.228" v="1303" actId="165"/>
          <ac:grpSpMkLst>
            <pc:docMk/>
            <pc:sldMk cId="1564640395" sldId="298"/>
            <ac:grpSpMk id="26" creationId="{3C8E2678-39AA-4941-91A6-D2014BDBFD9D}"/>
          </ac:grpSpMkLst>
        </pc:grpChg>
        <pc:grpChg chg="add del mod">
          <ac:chgData name="왕 준수" userId="2da3bebcf6d157c6" providerId="LiveId" clId="{F47695D2-DCCD-4FA6-9E5B-95A751BD05C0}" dt="2021-07-05T06:24:13.133" v="1284" actId="165"/>
          <ac:grpSpMkLst>
            <pc:docMk/>
            <pc:sldMk cId="1564640395" sldId="298"/>
            <ac:grpSpMk id="31" creationId="{325FBBF3-97EE-4A86-8211-7AD30DB23688}"/>
          </ac:grpSpMkLst>
        </pc:grpChg>
        <pc:grpChg chg="mod ord topLvl">
          <ac:chgData name="왕 준수" userId="2da3bebcf6d157c6" providerId="LiveId" clId="{F47695D2-DCCD-4FA6-9E5B-95A751BD05C0}" dt="2021-07-05T06:25:24.079" v="1301" actId="1076"/>
          <ac:grpSpMkLst>
            <pc:docMk/>
            <pc:sldMk cId="1564640395" sldId="298"/>
            <ac:grpSpMk id="32" creationId="{A9AAB9DF-B69D-45F9-BD06-6DF350FA2CD4}"/>
          </ac:grpSpMkLst>
        </pc:grpChg>
        <pc:picChg chg="del">
          <ac:chgData name="왕 준수" userId="2da3bebcf6d157c6" providerId="LiveId" clId="{F47695D2-DCCD-4FA6-9E5B-95A751BD05C0}" dt="2021-07-05T06:22:48.391" v="1163" actId="478"/>
          <ac:picMkLst>
            <pc:docMk/>
            <pc:sldMk cId="1564640395" sldId="298"/>
            <ac:picMk id="33" creationId="{C513D720-119D-423C-A6FE-6FDE6A241EE3}"/>
          </ac:picMkLst>
        </pc:picChg>
        <pc:picChg chg="del">
          <ac:chgData name="왕 준수" userId="2da3bebcf6d157c6" providerId="LiveId" clId="{F47695D2-DCCD-4FA6-9E5B-95A751BD05C0}" dt="2021-07-05T06:22:47.231" v="1162" actId="478"/>
          <ac:picMkLst>
            <pc:docMk/>
            <pc:sldMk cId="1564640395" sldId="298"/>
            <ac:picMk id="34" creationId="{49219BD9-B901-4D76-BDC6-78F047A7B81E}"/>
          </ac:picMkLst>
        </pc:picChg>
      </pc:sldChg>
      <pc:sldChg chg="addSp delSp modSp add mod">
        <pc:chgData name="왕 준수" userId="2da3bebcf6d157c6" providerId="LiveId" clId="{F47695D2-DCCD-4FA6-9E5B-95A751BD05C0}" dt="2021-07-05T06:36:21.463" v="1653" actId="1038"/>
        <pc:sldMkLst>
          <pc:docMk/>
          <pc:sldMk cId="4170215654" sldId="299"/>
        </pc:sldMkLst>
        <pc:spChg chg="mod">
          <ac:chgData name="왕 준수" userId="2da3bebcf6d157c6" providerId="LiveId" clId="{F47695D2-DCCD-4FA6-9E5B-95A751BD05C0}" dt="2021-07-05T06:30:03.253" v="1416"/>
          <ac:spMkLst>
            <pc:docMk/>
            <pc:sldMk cId="4170215654" sldId="299"/>
            <ac:spMk id="13" creationId="{2EEC54D5-A655-44D1-9C99-C51489FA5759}"/>
          </ac:spMkLst>
        </pc:spChg>
        <pc:spChg chg="mod">
          <ac:chgData name="왕 준수" userId="2da3bebcf6d157c6" providerId="LiveId" clId="{F47695D2-DCCD-4FA6-9E5B-95A751BD05C0}" dt="2021-07-05T06:30:03.253" v="1416"/>
          <ac:spMkLst>
            <pc:docMk/>
            <pc:sldMk cId="4170215654" sldId="299"/>
            <ac:spMk id="14" creationId="{A0A19538-4E51-4114-8C56-5ADB3EAA51A5}"/>
          </ac:spMkLst>
        </pc:spChg>
        <pc:spChg chg="mod">
          <ac:chgData name="왕 준수" userId="2da3bebcf6d157c6" providerId="LiveId" clId="{F47695D2-DCCD-4FA6-9E5B-95A751BD05C0}" dt="2021-07-05T06:36:19.759" v="1646" actId="1076"/>
          <ac:spMkLst>
            <pc:docMk/>
            <pc:sldMk cId="4170215654" sldId="299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5T06:36:21.463" v="1653" actId="1038"/>
          <ac:spMkLst>
            <pc:docMk/>
            <pc:sldMk cId="4170215654" sldId="299"/>
            <ac:spMk id="49" creationId="{948394A9-A129-49E6-AC62-462F8264807F}"/>
          </ac:spMkLst>
        </pc:spChg>
        <pc:spChg chg="mod">
          <ac:chgData name="왕 준수" userId="2da3bebcf6d157c6" providerId="LiveId" clId="{F47695D2-DCCD-4FA6-9E5B-95A751BD05C0}" dt="2021-07-05T06:30:35.703" v="1424" actId="1037"/>
          <ac:spMkLst>
            <pc:docMk/>
            <pc:sldMk cId="4170215654" sldId="299"/>
            <ac:spMk id="64" creationId="{2FEF87A8-4942-4C53-85D3-9C11540C6ABB}"/>
          </ac:spMkLst>
        </pc:spChg>
        <pc:grpChg chg="add mod">
          <ac:chgData name="왕 준수" userId="2da3bebcf6d157c6" providerId="LiveId" clId="{F47695D2-DCCD-4FA6-9E5B-95A751BD05C0}" dt="2021-07-05T06:30:36.239" v="1425" actId="1037"/>
          <ac:grpSpMkLst>
            <pc:docMk/>
            <pc:sldMk cId="4170215654" sldId="299"/>
            <ac:grpSpMk id="10" creationId="{2977CC7D-E72A-4A47-9F29-C2E3E181AF97}"/>
          </ac:grpSpMkLst>
        </pc:grpChg>
        <pc:grpChg chg="mod">
          <ac:chgData name="왕 준수" userId="2da3bebcf6d157c6" providerId="LiveId" clId="{F47695D2-DCCD-4FA6-9E5B-95A751BD05C0}" dt="2021-07-05T06:30:03.253" v="1416"/>
          <ac:grpSpMkLst>
            <pc:docMk/>
            <pc:sldMk cId="4170215654" sldId="299"/>
            <ac:grpSpMk id="11" creationId="{8787CC08-6395-4A20-99D5-BBED60CF5904}"/>
          </ac:grpSpMkLst>
        </pc:grpChg>
        <pc:grpChg chg="del">
          <ac:chgData name="왕 준수" userId="2da3bebcf6d157c6" providerId="LiveId" clId="{F47695D2-DCCD-4FA6-9E5B-95A751BD05C0}" dt="2021-07-05T06:30:04.575" v="1417" actId="478"/>
          <ac:grpSpMkLst>
            <pc:docMk/>
            <pc:sldMk cId="4170215654" sldId="299"/>
            <ac:grpSpMk id="18" creationId="{9E32CBDB-EDFF-4A4A-A424-F29B5CBB6131}"/>
          </ac:grpSpMkLst>
        </pc:grpChg>
        <pc:picChg chg="mod">
          <ac:chgData name="왕 준수" userId="2da3bebcf6d157c6" providerId="LiveId" clId="{F47695D2-DCCD-4FA6-9E5B-95A751BD05C0}" dt="2021-07-05T06:30:03.253" v="1416"/>
          <ac:picMkLst>
            <pc:docMk/>
            <pc:sldMk cId="4170215654" sldId="299"/>
            <ac:picMk id="12" creationId="{B6511145-E8CE-40B6-BAF4-FE149F3ACF07}"/>
          </ac:picMkLst>
        </pc:picChg>
      </pc:sldChg>
      <pc:sldChg chg="addSp delSp modSp add mod">
        <pc:chgData name="왕 준수" userId="2da3bebcf6d157c6" providerId="LiveId" clId="{F47695D2-DCCD-4FA6-9E5B-95A751BD05C0}" dt="2021-07-05T06:32:33.610" v="1511" actId="14100"/>
        <pc:sldMkLst>
          <pc:docMk/>
          <pc:sldMk cId="54386879" sldId="300"/>
        </pc:sldMkLst>
        <pc:spChg chg="mod">
          <ac:chgData name="왕 준수" userId="2da3bebcf6d157c6" providerId="LiveId" clId="{F47695D2-DCCD-4FA6-9E5B-95A751BD05C0}" dt="2021-07-05T06:31:40.640" v="1504" actId="20577"/>
          <ac:spMkLst>
            <pc:docMk/>
            <pc:sldMk cId="54386879" sldId="300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31:33.942" v="1488" actId="14100"/>
          <ac:spMkLst>
            <pc:docMk/>
            <pc:sldMk cId="54386879" sldId="300"/>
            <ac:spMk id="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31:24.671" v="1462" actId="1036"/>
          <ac:spMkLst>
            <pc:docMk/>
            <pc:sldMk cId="54386879" sldId="300"/>
            <ac:spMk id="7" creationId="{00000000-0000-0000-0000-000000000000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0" creationId="{04438EC4-9ED8-439B-B3EF-F930A077CFEE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1" creationId="{43E3A1A2-BDF1-4166-BF12-AD010EF921F5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2" creationId="{F362B6D7-CD06-4CBA-82D3-BDD1ADE1EF95}"/>
          </ac:spMkLst>
        </pc:spChg>
        <pc:spChg chg="del">
          <ac:chgData name="왕 준수" userId="2da3bebcf6d157c6" providerId="LiveId" clId="{F47695D2-DCCD-4FA6-9E5B-95A751BD05C0}" dt="2021-07-05T06:31:13.712" v="1432" actId="478"/>
          <ac:spMkLst>
            <pc:docMk/>
            <pc:sldMk cId="54386879" sldId="300"/>
            <ac:spMk id="13" creationId="{BDBFF92A-0889-4344-91C8-0AE6D64F2F16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4" creationId="{06A451E2-02CA-4D2A-AEA8-DC85BA412EB1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5" creationId="{9BB97F2F-4334-4AF1-BA08-F7E248EF7C39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6" creationId="{8CE75F26-0621-47EE-8B56-1BE13F92E2A7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27" creationId="{95C6711A-1EEA-4B97-92FD-D2B19DE8FE24}"/>
          </ac:spMkLst>
        </pc:spChg>
        <pc:spChg chg="del">
          <ac:chgData name="왕 준수" userId="2da3bebcf6d157c6" providerId="LiveId" clId="{F47695D2-DCCD-4FA6-9E5B-95A751BD05C0}" dt="2021-07-05T06:31:12.768" v="1431" actId="478"/>
          <ac:spMkLst>
            <pc:docMk/>
            <pc:sldMk cId="54386879" sldId="300"/>
            <ac:spMk id="29" creationId="{F4DC3A91-960F-469C-952E-49AFE3D02FCE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30" creationId="{4F3D8102-A792-4997-87BB-6CC8E8081BDE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40" creationId="{4A6B2AC8-ECFB-4157-84B7-6333683193AF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41" creationId="{FD9924E0-FE7C-4493-9C11-507295D5050A}"/>
          </ac:spMkLst>
        </pc:spChg>
        <pc:spChg chg="del">
          <ac:chgData name="왕 준수" userId="2da3bebcf6d157c6" providerId="LiveId" clId="{F47695D2-DCCD-4FA6-9E5B-95A751BD05C0}" dt="2021-07-05T06:31:09.616" v="1429" actId="478"/>
          <ac:spMkLst>
            <pc:docMk/>
            <pc:sldMk cId="54386879" sldId="300"/>
            <ac:spMk id="42" creationId="{525BF6D1-2068-4EA0-81CF-A43111413150}"/>
          </ac:spMkLst>
        </pc:spChg>
        <pc:grpChg chg="del">
          <ac:chgData name="왕 준수" userId="2da3bebcf6d157c6" providerId="LiveId" clId="{F47695D2-DCCD-4FA6-9E5B-95A751BD05C0}" dt="2021-07-05T06:31:08.784" v="1428" actId="478"/>
          <ac:grpSpMkLst>
            <pc:docMk/>
            <pc:sldMk cId="54386879" sldId="300"/>
            <ac:grpSpMk id="32" creationId="{A9AAB9DF-B69D-45F9-BD06-6DF350FA2CD4}"/>
          </ac:grpSpMkLst>
        </pc:grpChg>
        <pc:graphicFrameChg chg="add mod modGraphic">
          <ac:chgData name="왕 준수" userId="2da3bebcf6d157c6" providerId="LiveId" clId="{F47695D2-DCCD-4FA6-9E5B-95A751BD05C0}" dt="2021-07-05T06:32:33.610" v="1511" actId="14100"/>
          <ac:graphicFrameMkLst>
            <pc:docMk/>
            <pc:sldMk cId="54386879" sldId="300"/>
            <ac:graphicFrameMk id="21" creationId="{FB3D6A48-038E-4B88-8DF0-A84EA66DC27C}"/>
          </ac:graphicFrameMkLst>
        </pc:graphicFrameChg>
      </pc:sldChg>
      <pc:sldChg chg="delSp modSp add del mod">
        <pc:chgData name="왕 준수" userId="2da3bebcf6d157c6" providerId="LiveId" clId="{F47695D2-DCCD-4FA6-9E5B-95A751BD05C0}" dt="2021-07-05T06:33:31.961" v="1537" actId="47"/>
        <pc:sldMkLst>
          <pc:docMk/>
          <pc:sldMk cId="86999515" sldId="301"/>
        </pc:sldMkLst>
        <pc:spChg chg="del mod">
          <ac:chgData name="왕 준수" userId="2da3bebcf6d157c6" providerId="LiveId" clId="{F47695D2-DCCD-4FA6-9E5B-95A751BD05C0}" dt="2021-07-05T06:33:18.119" v="1536" actId="478"/>
          <ac:spMkLst>
            <pc:docMk/>
            <pc:sldMk cId="86999515" sldId="301"/>
            <ac:spMk id="4" creationId="{00000000-0000-0000-0000-000000000000}"/>
          </ac:spMkLst>
        </pc:spChg>
      </pc:sldChg>
      <pc:sldChg chg="addSp delSp modSp add mod">
        <pc:chgData name="왕 준수" userId="2da3bebcf6d157c6" providerId="LiveId" clId="{F47695D2-DCCD-4FA6-9E5B-95A751BD05C0}" dt="2021-07-05T06:36:37.510" v="1654"/>
        <pc:sldMkLst>
          <pc:docMk/>
          <pc:sldMk cId="4052324841" sldId="301"/>
        </pc:sldMkLst>
        <pc:spChg chg="mod">
          <ac:chgData name="왕 준수" userId="2da3bebcf6d157c6" providerId="LiveId" clId="{F47695D2-DCCD-4FA6-9E5B-95A751BD05C0}" dt="2021-07-05T06:33:37.369" v="1547"/>
          <ac:spMkLst>
            <pc:docMk/>
            <pc:sldMk cId="4052324841" sldId="301"/>
            <ac:spMk id="4" creationId="{00000000-0000-0000-0000-000000000000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6" creationId="{E5787390-9E9E-4DEA-A57A-7468AE4FEB2C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8" creationId="{63F0C138-AC8D-4EB1-B94C-42D87A15D29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9" creationId="{D582768D-29DF-47D1-9D0C-BD0294472CBE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0" creationId="{24CA60A5-CAF9-4BE5-AD57-1EFE66BF8A2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1" creationId="{06A61118-5CD0-4564-8E6F-7B7302ED526B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2" creationId="{C00F99E1-5704-4312-8F5A-80B5415AA9A0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3" creationId="{4E393411-388C-43AE-AB49-2C449F4EE51A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4" creationId="{AD018C1B-59A8-46A1-B3AE-065886AC04DB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5" creationId="{3127CB58-FDF9-4703-99D7-D28014A2714F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6" creationId="{60EADB76-0112-4DB2-AA5E-6D4F55AEA23D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7" creationId="{4A76370A-A217-41DD-943F-BE3A8541D8B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8" creationId="{00D4F7A5-A83E-4F9F-A921-D64473E67CA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9" creationId="{A79A86F4-DBB7-4C31-A828-DF0746D52EC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0" creationId="{169904CC-D788-4CE3-9647-42CDEEE85FAE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2" creationId="{FD38C225-9CDE-4060-B790-DF028D64986D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3" creationId="{632AC80F-AB02-4526-A9E0-C4EC30FEF89F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4" creationId="{DAA2D440-4326-4CBD-AA1D-94DF01B512F6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5" creationId="{FE5F1246-8F51-47C8-AC4C-60ABE2E200B4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6" creationId="{330E55E6-CE87-4FED-923C-D0EE09975D65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7" creationId="{7DCD1C89-A7E8-479A-A0A4-BAF0D5BD4B36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8" creationId="{0159DEEA-6F67-44D2-9DC8-A45A89BA3185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9" creationId="{082C9F1E-C530-4AC7-AD38-3A3136BABE2F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0" creationId="{A66E4353-F6C6-4249-8095-1950CB6657E3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1" creationId="{318B2A58-31B9-4E30-9CC7-CD46B3262C1D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2" creationId="{8171F35A-1D98-41B1-9986-C61FA0630B42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3" creationId="{BB2BD227-DB42-463E-B81B-7CF6206EF4A6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4" creationId="{4069E0B1-CDD4-45DA-911C-FE01E447B6AD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5" creationId="{1A605768-539E-4D97-91A9-5A283EDC5694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6" creationId="{FA36555A-2529-452F-AC40-3A0DF9DD389C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7" creationId="{854AC334-4ADA-435E-B4F7-A3BBE485D97A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8" creationId="{A5480626-B6AF-4E19-AB5C-4777B84A439C}"/>
          </ac:spMkLst>
        </pc:spChg>
        <pc:graphicFrameChg chg="del">
          <ac:chgData name="왕 준수" userId="2da3bebcf6d157c6" providerId="LiveId" clId="{F47695D2-DCCD-4FA6-9E5B-95A751BD05C0}" dt="2021-07-05T06:33:40.573" v="1548" actId="478"/>
          <ac:graphicFrameMkLst>
            <pc:docMk/>
            <pc:sldMk cId="4052324841" sldId="301"/>
            <ac:graphicFrameMk id="21" creationId="{FB3D6A48-038E-4B88-8DF0-A84EA66DC27C}"/>
          </ac:graphicFrameMkLst>
        </pc:graphicFrameChg>
      </pc:sldChg>
      <pc:sldChg chg="addSp delSp modSp add mod">
        <pc:chgData name="왕 준수" userId="2da3bebcf6d157c6" providerId="LiveId" clId="{F47695D2-DCCD-4FA6-9E5B-95A751BD05C0}" dt="2021-07-05T06:38:24.303" v="1753" actId="1038"/>
        <pc:sldMkLst>
          <pc:docMk/>
          <pc:sldMk cId="1064706290" sldId="302"/>
        </pc:sldMkLst>
        <pc:spChg chg="mod">
          <ac:chgData name="왕 준수" userId="2da3bebcf6d157c6" providerId="LiveId" clId="{F47695D2-DCCD-4FA6-9E5B-95A751BD05C0}" dt="2021-07-05T06:38:21.647" v="1734" actId="1076"/>
          <ac:spMkLst>
            <pc:docMk/>
            <pc:sldMk cId="1064706290" sldId="302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5T06:35:16.349" v="1551"/>
          <ac:spMkLst>
            <pc:docMk/>
            <pc:sldMk cId="1064706290" sldId="302"/>
            <ac:spMk id="19" creationId="{ADB70F2B-99AE-4845-A0AD-A2BF87F8FC5A}"/>
          </ac:spMkLst>
        </pc:spChg>
        <pc:spChg chg="mod">
          <ac:chgData name="왕 준수" userId="2da3bebcf6d157c6" providerId="LiveId" clId="{F47695D2-DCCD-4FA6-9E5B-95A751BD05C0}" dt="2021-07-05T06:35:16.349" v="1551"/>
          <ac:spMkLst>
            <pc:docMk/>
            <pc:sldMk cId="1064706290" sldId="302"/>
            <ac:spMk id="20" creationId="{2F0512E3-267D-4205-9EA6-6033CCE5E5BE}"/>
          </ac:spMkLst>
        </pc:spChg>
        <pc:spChg chg="mod">
          <ac:chgData name="왕 준수" userId="2da3bebcf6d157c6" providerId="LiveId" clId="{F47695D2-DCCD-4FA6-9E5B-95A751BD05C0}" dt="2021-07-05T06:38:24.303" v="1753" actId="1038"/>
          <ac:spMkLst>
            <pc:docMk/>
            <pc:sldMk cId="1064706290" sldId="302"/>
            <ac:spMk id="49" creationId="{948394A9-A129-49E6-AC62-462F8264807F}"/>
          </ac:spMkLst>
        </pc:spChg>
        <pc:grpChg chg="del">
          <ac:chgData name="왕 준수" userId="2da3bebcf6d157c6" providerId="LiveId" clId="{F47695D2-DCCD-4FA6-9E5B-95A751BD05C0}" dt="2021-07-05T06:35:17.840" v="1552" actId="478"/>
          <ac:grpSpMkLst>
            <pc:docMk/>
            <pc:sldMk cId="1064706290" sldId="302"/>
            <ac:grpSpMk id="10" creationId="{2977CC7D-E72A-4A47-9F29-C2E3E181AF97}"/>
          </ac:grpSpMkLst>
        </pc:grpChg>
        <pc:grpChg chg="add mod">
          <ac:chgData name="왕 준수" userId="2da3bebcf6d157c6" providerId="LiveId" clId="{F47695D2-DCCD-4FA6-9E5B-95A751BD05C0}" dt="2021-07-05T06:35:29.751" v="1556" actId="1076"/>
          <ac:grpSpMkLst>
            <pc:docMk/>
            <pc:sldMk cId="1064706290" sldId="302"/>
            <ac:grpSpMk id="15" creationId="{F2685540-C6CC-467F-A1D4-7F6A73376C8D}"/>
          </ac:grpSpMkLst>
        </pc:grpChg>
        <pc:grpChg chg="mod">
          <ac:chgData name="왕 준수" userId="2da3bebcf6d157c6" providerId="LiveId" clId="{F47695D2-DCCD-4FA6-9E5B-95A751BD05C0}" dt="2021-07-05T06:35:16.349" v="1551"/>
          <ac:grpSpMkLst>
            <pc:docMk/>
            <pc:sldMk cId="1064706290" sldId="302"/>
            <ac:grpSpMk id="16" creationId="{382A9126-1DAB-4A9A-9FD0-D51437E22369}"/>
          </ac:grpSpMkLst>
        </pc:grpChg>
        <pc:picChg chg="mod">
          <ac:chgData name="왕 준수" userId="2da3bebcf6d157c6" providerId="LiveId" clId="{F47695D2-DCCD-4FA6-9E5B-95A751BD05C0}" dt="2021-07-05T06:35:16.349" v="1551"/>
          <ac:picMkLst>
            <pc:docMk/>
            <pc:sldMk cId="1064706290" sldId="302"/>
            <ac:picMk id="18" creationId="{D7FDF103-AC13-493F-892F-2F605CD4E736}"/>
          </ac:picMkLst>
        </pc:picChg>
      </pc:sldChg>
      <pc:sldChg chg="delSp modSp add mod">
        <pc:chgData name="왕 준수" userId="2da3bebcf6d157c6" providerId="LiveId" clId="{F47695D2-DCCD-4FA6-9E5B-95A751BD05C0}" dt="2021-07-05T06:37:47.288" v="1724" actId="478"/>
        <pc:sldMkLst>
          <pc:docMk/>
          <pc:sldMk cId="2960786053" sldId="303"/>
        </pc:sldMkLst>
        <pc:spChg chg="mod">
          <ac:chgData name="왕 준수" userId="2da3bebcf6d157c6" providerId="LiveId" clId="{F47695D2-DCCD-4FA6-9E5B-95A751BD05C0}" dt="2021-07-05T06:37:40.360" v="1722" actId="1036"/>
          <ac:spMkLst>
            <pc:docMk/>
            <pc:sldMk cId="2960786053" sldId="303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37:22.967" v="1674" actId="14100"/>
          <ac:spMkLst>
            <pc:docMk/>
            <pc:sldMk cId="2960786053" sldId="303"/>
            <ac:spMk id="5" creationId="{00000000-0000-0000-0000-000000000000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6" creationId="{E5787390-9E9E-4DEA-A57A-7468AE4FEB2C}"/>
          </ac:spMkLst>
        </pc:spChg>
        <pc:spChg chg="mod">
          <ac:chgData name="왕 준수" userId="2da3bebcf6d157c6" providerId="LiveId" clId="{F47695D2-DCCD-4FA6-9E5B-95A751BD05C0}" dt="2021-07-05T06:37:18.328" v="1673" actId="1036"/>
          <ac:spMkLst>
            <pc:docMk/>
            <pc:sldMk cId="2960786053" sldId="303"/>
            <ac:spMk id="7" creationId="{00000000-0000-0000-0000-000000000000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8" creationId="{63F0C138-AC8D-4EB1-B94C-42D87A15D297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9" creationId="{D582768D-29DF-47D1-9D0C-BD0294472CBE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0" creationId="{24CA60A5-CAF9-4BE5-AD57-1EFE66BF8A27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1" creationId="{06A61118-5CD0-4564-8E6F-7B7302ED526B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2" creationId="{C00F99E1-5704-4312-8F5A-80B5415AA9A0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3" creationId="{4E393411-388C-43AE-AB49-2C449F4EE51A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4" creationId="{AD018C1B-59A8-46A1-B3AE-065886AC04DB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5" creationId="{3127CB58-FDF9-4703-99D7-D28014A2714F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6" creationId="{60EADB76-0112-4DB2-AA5E-6D4F55AEA23D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7" creationId="{4A76370A-A217-41DD-943F-BE3A8541D8B7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8" creationId="{00D4F7A5-A83E-4F9F-A921-D64473E67CA7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9" creationId="{A79A86F4-DBB7-4C31-A828-DF0746D52EC7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0" creationId="{169904CC-D788-4CE3-9647-42CDEEE85FAE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2" creationId="{FD38C225-9CDE-4060-B790-DF028D64986D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3" creationId="{632AC80F-AB02-4526-A9E0-C4EC30FEF89F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4" creationId="{DAA2D440-4326-4CBD-AA1D-94DF01B512F6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5" creationId="{FE5F1246-8F51-47C8-AC4C-60ABE2E200B4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6" creationId="{330E55E6-CE87-4FED-923C-D0EE09975D65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7" creationId="{7DCD1C89-A7E8-479A-A0A4-BAF0D5BD4B36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8" creationId="{0159DEEA-6F67-44D2-9DC8-A45A89BA3185}"/>
          </ac:spMkLst>
        </pc:spChg>
        <pc:spChg chg="del">
          <ac:chgData name="왕 준수" userId="2da3bebcf6d157c6" providerId="LiveId" clId="{F47695D2-DCCD-4FA6-9E5B-95A751BD05C0}" dt="2021-07-05T06:37:47.288" v="1724" actId="478"/>
          <ac:spMkLst>
            <pc:docMk/>
            <pc:sldMk cId="2960786053" sldId="303"/>
            <ac:spMk id="29" creationId="{082C9F1E-C530-4AC7-AD38-3A3136BABE2F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0" creationId="{A66E4353-F6C6-4249-8095-1950CB6657E3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1" creationId="{318B2A58-31B9-4E30-9CC7-CD46B3262C1D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2" creationId="{8171F35A-1D98-41B1-9986-C61FA0630B42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3" creationId="{BB2BD227-DB42-463E-B81B-7CF6206EF4A6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4" creationId="{4069E0B1-CDD4-45DA-911C-FE01E447B6AD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5" creationId="{1A605768-539E-4D97-91A9-5A283EDC5694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6" creationId="{FA36555A-2529-452F-AC40-3A0DF9DD389C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7" creationId="{854AC334-4ADA-435E-B4F7-A3BBE485D97A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8" creationId="{A5480626-B6AF-4E19-AB5C-4777B84A439C}"/>
          </ac:spMkLst>
        </pc:spChg>
      </pc:sldChg>
      <pc:sldChg chg="add">
        <pc:chgData name="왕 준수" userId="2da3bebcf6d157c6" providerId="LiveId" clId="{F47695D2-DCCD-4FA6-9E5B-95A751BD05C0}" dt="2021-07-05T06:37:48.516" v="1725"/>
        <pc:sldMkLst>
          <pc:docMk/>
          <pc:sldMk cId="711996453" sldId="304"/>
        </pc:sldMkLst>
      </pc:sldChg>
      <pc:sldChg chg="add">
        <pc:chgData name="왕 준수" userId="2da3bebcf6d157c6" providerId="LiveId" clId="{F47695D2-DCCD-4FA6-9E5B-95A751BD05C0}" dt="2021-07-05T06:37:48.916" v="1726"/>
        <pc:sldMkLst>
          <pc:docMk/>
          <pc:sldMk cId="401706844" sldId="305"/>
        </pc:sldMkLst>
      </pc:sldChg>
      <pc:sldChg chg="add">
        <pc:chgData name="왕 준수" userId="2da3bebcf6d157c6" providerId="LiveId" clId="{F47695D2-DCCD-4FA6-9E5B-95A751BD05C0}" dt="2021-07-05T06:37:49.142" v="1727"/>
        <pc:sldMkLst>
          <pc:docMk/>
          <pc:sldMk cId="3008261646" sldId="306"/>
        </pc:sldMkLst>
      </pc:sldChg>
      <pc:sldChg chg="modSp add mod">
        <pc:chgData name="왕 준수" userId="2da3bebcf6d157c6" providerId="LiveId" clId="{F47695D2-DCCD-4FA6-9E5B-95A751BD05C0}" dt="2021-07-05T06:38:36.680" v="1761"/>
        <pc:sldMkLst>
          <pc:docMk/>
          <pc:sldMk cId="3106221563" sldId="307"/>
        </pc:sldMkLst>
        <pc:spChg chg="mod">
          <ac:chgData name="왕 준수" userId="2da3bebcf6d157c6" providerId="LiveId" clId="{F47695D2-DCCD-4FA6-9E5B-95A751BD05C0}" dt="2021-07-05T06:38:36.680" v="1761"/>
          <ac:spMkLst>
            <pc:docMk/>
            <pc:sldMk cId="3106221563" sldId="307"/>
            <ac:spMk id="1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814763" y="1128712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9D743-ACF0-456C-A037-9C22540A44E3}"/>
              </a:ext>
            </a:extLst>
          </p:cNvPr>
          <p:cNvSpPr txBox="1"/>
          <p:nvPr/>
        </p:nvSpPr>
        <p:spPr>
          <a:xfrm>
            <a:off x="10095479" y="5458092"/>
            <a:ext cx="1610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팀원 </a:t>
            </a: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권지윤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274EF-4E02-4FFB-BAFB-0131EEEFF233}"/>
              </a:ext>
            </a:extLst>
          </p:cNvPr>
          <p:cNvSpPr txBox="1"/>
          <p:nvPr/>
        </p:nvSpPr>
        <p:spPr>
          <a:xfrm>
            <a:off x="10095479" y="5793401"/>
            <a:ext cx="1610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이선민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C9451-71A9-4AC8-9CD2-5492A77A8CCD}"/>
              </a:ext>
            </a:extLst>
          </p:cNvPr>
          <p:cNvSpPr txBox="1"/>
          <p:nvPr/>
        </p:nvSpPr>
        <p:spPr>
          <a:xfrm>
            <a:off x="10118818" y="6128710"/>
            <a:ext cx="1610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왕준수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E1845-55A3-4DF1-9C23-06C03A9541AE}"/>
              </a:ext>
            </a:extLst>
          </p:cNvPr>
          <p:cNvSpPr txBox="1"/>
          <p:nvPr/>
        </p:nvSpPr>
        <p:spPr>
          <a:xfrm>
            <a:off x="10095479" y="5156806"/>
            <a:ext cx="1610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팀장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제윤태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0171BE-B5A3-4FE6-A42F-D7210A322A6F}"/>
              </a:ext>
            </a:extLst>
          </p:cNvPr>
          <p:cNvGrpSpPr/>
          <p:nvPr/>
        </p:nvGrpSpPr>
        <p:grpSpPr>
          <a:xfrm>
            <a:off x="4989037" y="2106154"/>
            <a:ext cx="2172654" cy="2396543"/>
            <a:chOff x="2277414" y="2362362"/>
            <a:chExt cx="2384903" cy="18816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A93C8B-5C86-456B-A583-50F52AAFBFEF}"/>
                </a:ext>
              </a:extLst>
            </p:cNvPr>
            <p:cNvSpPr txBox="1"/>
            <p:nvPr/>
          </p:nvSpPr>
          <p:spPr>
            <a:xfrm>
              <a:off x="2277630" y="2362362"/>
              <a:ext cx="17053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dirty="0">
                  <a:gradFill>
                    <a:gsLst>
                      <a:gs pos="0">
                        <a:srgbClr val="07C5CF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rPr>
                <a:t>G</a:t>
              </a:r>
              <a:r>
                <a:rPr lang="en-US" altLang="ko-KR" sz="2000" dirty="0">
                  <a:solidFill>
                    <a:schemeClr val="bg1"/>
                  </a:solidFill>
                  <a:latin typeface="Brush Script MT" panose="03060802040406070304" pitchFamily="66" charset="0"/>
                </a:rPr>
                <a:t>ood</a:t>
              </a:r>
              <a:endParaRPr lang="ko-KR" altLang="en-US" sz="2000" dirty="0">
                <a:latin typeface="Brush Script MT" panose="03060802040406070304" pitchFamily="66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1B54AC-1073-4900-A8DB-CA818B9D7EE2}"/>
                </a:ext>
              </a:extLst>
            </p:cNvPr>
            <p:cNvSpPr txBox="1"/>
            <p:nvPr/>
          </p:nvSpPr>
          <p:spPr>
            <a:xfrm>
              <a:off x="2277414" y="2797422"/>
              <a:ext cx="131730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800" dirty="0">
                  <a:gradFill>
                    <a:gsLst>
                      <a:gs pos="0">
                        <a:srgbClr val="07C5CF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rPr>
                <a:t>S</a:t>
              </a:r>
              <a:r>
                <a:rPr lang="en-US" altLang="ko-KR" sz="1800" dirty="0">
                  <a:solidFill>
                    <a:schemeClr val="bg1"/>
                  </a:solidFill>
                  <a:latin typeface="Brush Script MT" panose="03060802040406070304" pitchFamily="66" charset="0"/>
                </a:rPr>
                <a:t>chedule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1887F1-E86B-451E-90D4-0E0231ADF2D1}"/>
                </a:ext>
              </a:extLst>
            </p:cNvPr>
            <p:cNvSpPr txBox="1"/>
            <p:nvPr/>
          </p:nvSpPr>
          <p:spPr>
            <a:xfrm>
              <a:off x="3670393" y="2892853"/>
              <a:ext cx="991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accent5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52</a:t>
              </a:r>
              <a:endParaRPr lang="ko-KR" altLang="en-US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>
            <a:extLst>
              <a:ext uri="{FF2B5EF4-FFF2-40B4-BE49-F238E27FC236}">
                <a16:creationId xmlns:a16="http://schemas.microsoft.com/office/drawing/2014/main" id="{2FEF87A8-4942-4C53-85D3-9C11540C6ABB}"/>
              </a:ext>
            </a:extLst>
          </p:cNvPr>
          <p:cNvSpPr/>
          <p:nvPr/>
        </p:nvSpPr>
        <p:spPr>
          <a:xfrm rot="5400000">
            <a:off x="2073254" y="1441345"/>
            <a:ext cx="72000" cy="4218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89844" y="581745"/>
            <a:ext cx="246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기대 효과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948394A9-A129-49E6-AC62-462F8264807F}"/>
              </a:ext>
            </a:extLst>
          </p:cNvPr>
          <p:cNvSpPr/>
          <p:nvPr/>
        </p:nvSpPr>
        <p:spPr>
          <a:xfrm>
            <a:off x="4932257" y="551358"/>
            <a:ext cx="720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E32CBDB-EDFF-4A4A-A424-F29B5CBB6131}"/>
              </a:ext>
            </a:extLst>
          </p:cNvPr>
          <p:cNvGrpSpPr/>
          <p:nvPr/>
        </p:nvGrpSpPr>
        <p:grpSpPr>
          <a:xfrm>
            <a:off x="4222295" y="1638998"/>
            <a:ext cx="3751200" cy="3751200"/>
            <a:chOff x="9003088" y="2258389"/>
            <a:chExt cx="2109798" cy="2112882"/>
          </a:xfrm>
        </p:grpSpPr>
        <p:grpSp>
          <p:nvGrpSpPr>
            <p:cNvPr id="31" name="Group 35">
              <a:extLst>
                <a:ext uri="{FF2B5EF4-FFF2-40B4-BE49-F238E27FC236}">
                  <a16:creationId xmlns:a16="http://schemas.microsoft.com/office/drawing/2014/main" id="{77809732-9C93-4110-8CFB-0C179817A043}"/>
                </a:ext>
              </a:extLst>
            </p:cNvPr>
            <p:cNvGrpSpPr/>
            <p:nvPr/>
          </p:nvGrpSpPr>
          <p:grpSpPr>
            <a:xfrm>
              <a:off x="9003088" y="2258389"/>
              <a:ext cx="2109798" cy="2112882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4FFF1697-B300-42E2-8612-1BED69941E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Oval 5">
                <a:extLst>
                  <a:ext uri="{FF2B5EF4-FFF2-40B4-BE49-F238E27FC236}">
                    <a16:creationId xmlns:a16="http://schemas.microsoft.com/office/drawing/2014/main" id="{1EE5DC42-3E70-43D5-AACC-48D1AF93C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Freeform 154">
              <a:extLst>
                <a:ext uri="{FF2B5EF4-FFF2-40B4-BE49-F238E27FC236}">
                  <a16:creationId xmlns:a16="http://schemas.microsoft.com/office/drawing/2014/main" id="{D3E7C2F8-C821-4E6E-843F-A9BB621CDC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2753" y="2794315"/>
              <a:ext cx="1009993" cy="978431"/>
            </a:xfrm>
            <a:custGeom>
              <a:avLst/>
              <a:gdLst/>
              <a:ahLst/>
              <a:cxnLst>
                <a:cxn ang="0">
                  <a:pos x="256" y="92"/>
                </a:cxn>
                <a:cxn ang="0">
                  <a:pos x="250" y="84"/>
                </a:cxn>
                <a:cxn ang="0">
                  <a:pos x="240" y="80"/>
                </a:cxn>
                <a:cxn ang="0">
                  <a:pos x="144" y="10"/>
                </a:cxn>
                <a:cxn ang="0">
                  <a:pos x="142" y="6"/>
                </a:cxn>
                <a:cxn ang="0">
                  <a:pos x="134" y="0"/>
                </a:cxn>
                <a:cxn ang="0">
                  <a:pos x="128" y="0"/>
                </a:cxn>
                <a:cxn ang="0">
                  <a:pos x="118" y="2"/>
                </a:cxn>
                <a:cxn ang="0">
                  <a:pos x="112" y="10"/>
                </a:cxn>
                <a:cxn ang="0">
                  <a:pos x="16" y="80"/>
                </a:cxn>
                <a:cxn ang="0">
                  <a:pos x="10" y="82"/>
                </a:cxn>
                <a:cxn ang="0">
                  <a:pos x="4" y="88"/>
                </a:cxn>
                <a:cxn ang="0">
                  <a:pos x="0" y="92"/>
                </a:cxn>
                <a:cxn ang="0">
                  <a:pos x="0" y="102"/>
                </a:cxn>
                <a:cxn ang="0">
                  <a:pos x="6" y="110"/>
                </a:cxn>
                <a:cxn ang="0">
                  <a:pos x="42" y="228"/>
                </a:cxn>
                <a:cxn ang="0">
                  <a:pos x="42" y="232"/>
                </a:cxn>
                <a:cxn ang="0">
                  <a:pos x="46" y="242"/>
                </a:cxn>
                <a:cxn ang="0">
                  <a:pos x="50" y="244"/>
                </a:cxn>
                <a:cxn ang="0">
                  <a:pos x="60" y="248"/>
                </a:cxn>
                <a:cxn ang="0">
                  <a:pos x="70" y="246"/>
                </a:cxn>
                <a:cxn ang="0">
                  <a:pos x="186" y="246"/>
                </a:cxn>
                <a:cxn ang="0">
                  <a:pos x="196" y="248"/>
                </a:cxn>
                <a:cxn ang="0">
                  <a:pos x="200" y="248"/>
                </a:cxn>
                <a:cxn ang="0">
                  <a:pos x="206" y="244"/>
                </a:cxn>
                <a:cxn ang="0">
                  <a:pos x="212" y="236"/>
                </a:cxn>
                <a:cxn ang="0">
                  <a:pos x="214" y="228"/>
                </a:cxn>
                <a:cxn ang="0">
                  <a:pos x="250" y="110"/>
                </a:cxn>
                <a:cxn ang="0">
                  <a:pos x="254" y="106"/>
                </a:cxn>
                <a:cxn ang="0">
                  <a:pos x="256" y="98"/>
                </a:cxn>
                <a:cxn ang="0">
                  <a:pos x="188" y="146"/>
                </a:cxn>
                <a:cxn ang="0">
                  <a:pos x="184" y="154"/>
                </a:cxn>
                <a:cxn ang="0">
                  <a:pos x="196" y="230"/>
                </a:cxn>
                <a:cxn ang="0">
                  <a:pos x="136" y="198"/>
                </a:cxn>
                <a:cxn ang="0">
                  <a:pos x="128" y="196"/>
                </a:cxn>
                <a:cxn ang="0">
                  <a:pos x="60" y="230"/>
                </a:cxn>
                <a:cxn ang="0">
                  <a:pos x="72" y="162"/>
                </a:cxn>
                <a:cxn ang="0">
                  <a:pos x="68" y="146"/>
                </a:cxn>
                <a:cxn ang="0">
                  <a:pos x="86" y="88"/>
                </a:cxn>
                <a:cxn ang="0">
                  <a:pos x="94" y="84"/>
                </a:cxn>
                <a:cxn ang="0">
                  <a:pos x="128" y="18"/>
                </a:cxn>
                <a:cxn ang="0">
                  <a:pos x="156" y="78"/>
                </a:cxn>
                <a:cxn ang="0">
                  <a:pos x="170" y="88"/>
                </a:cxn>
                <a:cxn ang="0">
                  <a:pos x="188" y="146"/>
                </a:cxn>
              </a:cxnLst>
              <a:rect l="0" t="0" r="r" b="b"/>
              <a:pathLst>
                <a:path w="256" h="248">
                  <a:moveTo>
                    <a:pt x="256" y="92"/>
                  </a:moveTo>
                  <a:lnTo>
                    <a:pt x="256" y="92"/>
                  </a:lnTo>
                  <a:lnTo>
                    <a:pt x="252" y="88"/>
                  </a:lnTo>
                  <a:lnTo>
                    <a:pt x="250" y="84"/>
                  </a:lnTo>
                  <a:lnTo>
                    <a:pt x="246" y="82"/>
                  </a:lnTo>
                  <a:lnTo>
                    <a:pt x="240" y="80"/>
                  </a:lnTo>
                  <a:lnTo>
                    <a:pt x="174" y="7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118" y="2"/>
                  </a:lnTo>
                  <a:lnTo>
                    <a:pt x="114" y="6"/>
                  </a:lnTo>
                  <a:lnTo>
                    <a:pt x="112" y="10"/>
                  </a:lnTo>
                  <a:lnTo>
                    <a:pt x="82" y="70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4" y="8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8"/>
                  </a:lnTo>
                  <a:lnTo>
                    <a:pt x="0" y="102"/>
                  </a:lnTo>
                  <a:lnTo>
                    <a:pt x="2" y="106"/>
                  </a:lnTo>
                  <a:lnTo>
                    <a:pt x="6" y="110"/>
                  </a:lnTo>
                  <a:lnTo>
                    <a:pt x="54" y="160"/>
                  </a:lnTo>
                  <a:lnTo>
                    <a:pt x="42" y="228"/>
                  </a:lnTo>
                  <a:lnTo>
                    <a:pt x="42" y="228"/>
                  </a:lnTo>
                  <a:lnTo>
                    <a:pt x="42" y="232"/>
                  </a:lnTo>
                  <a:lnTo>
                    <a:pt x="44" y="236"/>
                  </a:lnTo>
                  <a:lnTo>
                    <a:pt x="46" y="242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6" y="248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70" y="246"/>
                  </a:lnTo>
                  <a:lnTo>
                    <a:pt x="128" y="214"/>
                  </a:lnTo>
                  <a:lnTo>
                    <a:pt x="186" y="246"/>
                  </a:lnTo>
                  <a:lnTo>
                    <a:pt x="186" y="246"/>
                  </a:lnTo>
                  <a:lnTo>
                    <a:pt x="196" y="248"/>
                  </a:lnTo>
                  <a:lnTo>
                    <a:pt x="196" y="248"/>
                  </a:lnTo>
                  <a:lnTo>
                    <a:pt x="200" y="248"/>
                  </a:lnTo>
                  <a:lnTo>
                    <a:pt x="206" y="244"/>
                  </a:lnTo>
                  <a:lnTo>
                    <a:pt x="206" y="244"/>
                  </a:lnTo>
                  <a:lnTo>
                    <a:pt x="210" y="242"/>
                  </a:lnTo>
                  <a:lnTo>
                    <a:pt x="212" y="236"/>
                  </a:lnTo>
                  <a:lnTo>
                    <a:pt x="214" y="232"/>
                  </a:lnTo>
                  <a:lnTo>
                    <a:pt x="214" y="228"/>
                  </a:lnTo>
                  <a:lnTo>
                    <a:pt x="202" y="160"/>
                  </a:lnTo>
                  <a:lnTo>
                    <a:pt x="250" y="110"/>
                  </a:lnTo>
                  <a:lnTo>
                    <a:pt x="250" y="110"/>
                  </a:lnTo>
                  <a:lnTo>
                    <a:pt x="254" y="106"/>
                  </a:lnTo>
                  <a:lnTo>
                    <a:pt x="256" y="102"/>
                  </a:lnTo>
                  <a:lnTo>
                    <a:pt x="256" y="98"/>
                  </a:lnTo>
                  <a:lnTo>
                    <a:pt x="256" y="92"/>
                  </a:lnTo>
                  <a:close/>
                  <a:moveTo>
                    <a:pt x="188" y="146"/>
                  </a:moveTo>
                  <a:lnTo>
                    <a:pt x="188" y="146"/>
                  </a:lnTo>
                  <a:lnTo>
                    <a:pt x="184" y="154"/>
                  </a:lnTo>
                  <a:lnTo>
                    <a:pt x="184" y="162"/>
                  </a:lnTo>
                  <a:lnTo>
                    <a:pt x="196" y="230"/>
                  </a:lnTo>
                  <a:lnTo>
                    <a:pt x="136" y="198"/>
                  </a:lnTo>
                  <a:lnTo>
                    <a:pt x="136" y="198"/>
                  </a:lnTo>
                  <a:lnTo>
                    <a:pt x="128" y="196"/>
                  </a:lnTo>
                  <a:lnTo>
                    <a:pt x="128" y="196"/>
                  </a:lnTo>
                  <a:lnTo>
                    <a:pt x="120" y="198"/>
                  </a:lnTo>
                  <a:lnTo>
                    <a:pt x="60" y="230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2" y="154"/>
                  </a:lnTo>
                  <a:lnTo>
                    <a:pt x="68" y="146"/>
                  </a:lnTo>
                  <a:lnTo>
                    <a:pt x="18" y="98"/>
                  </a:lnTo>
                  <a:lnTo>
                    <a:pt x="86" y="88"/>
                  </a:lnTo>
                  <a:lnTo>
                    <a:pt x="86" y="88"/>
                  </a:lnTo>
                  <a:lnTo>
                    <a:pt x="94" y="84"/>
                  </a:lnTo>
                  <a:lnTo>
                    <a:pt x="100" y="78"/>
                  </a:lnTo>
                  <a:lnTo>
                    <a:pt x="128" y="18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62" y="84"/>
                  </a:lnTo>
                  <a:lnTo>
                    <a:pt x="170" y="88"/>
                  </a:lnTo>
                  <a:lnTo>
                    <a:pt x="238" y="98"/>
                  </a:lnTo>
                  <a:lnTo>
                    <a:pt x="188" y="14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30619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5">
            <a:extLst>
              <a:ext uri="{FF2B5EF4-FFF2-40B4-BE49-F238E27FC236}">
                <a16:creationId xmlns:a16="http://schemas.microsoft.com/office/drawing/2014/main" id="{A9AAB9DF-B69D-45F9-BD06-6DF350FA2CD4}"/>
              </a:ext>
            </a:extLst>
          </p:cNvPr>
          <p:cNvGrpSpPr/>
          <p:nvPr/>
        </p:nvGrpSpPr>
        <p:grpSpPr>
          <a:xfrm>
            <a:off x="4563295" y="1645340"/>
            <a:ext cx="3751200" cy="3751200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B209A72D-7086-46D8-AF69-2861ADEA2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AD084520-A5C2-4E60-B0F7-F343BE83A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89875" y="2716844"/>
            <a:ext cx="1594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기대 효과</a:t>
            </a:r>
            <a:endParaRPr lang="en-US" sz="24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1"/>
            <a:ext cx="72000" cy="24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3261577"/>
            <a:ext cx="72000" cy="336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38EC4-9ED8-439B-B3EF-F930A077CFEE}"/>
              </a:ext>
            </a:extLst>
          </p:cNvPr>
          <p:cNvSpPr txBox="1"/>
          <p:nvPr/>
        </p:nvSpPr>
        <p:spPr>
          <a:xfrm flipH="1">
            <a:off x="5821132" y="3320885"/>
            <a:ext cx="123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VISION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3A1A2-BDF1-4166-BF12-AD010EF921F5}"/>
              </a:ext>
            </a:extLst>
          </p:cNvPr>
          <p:cNvSpPr txBox="1"/>
          <p:nvPr/>
        </p:nvSpPr>
        <p:spPr>
          <a:xfrm flipH="1">
            <a:off x="8336288" y="1633703"/>
            <a:ext cx="27431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편리한 사원 관리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2B6D7-CD06-4CBA-82D3-BDD1ADE1EF95}"/>
              </a:ext>
            </a:extLst>
          </p:cNvPr>
          <p:cNvSpPr txBox="1"/>
          <p:nvPr/>
        </p:nvSpPr>
        <p:spPr>
          <a:xfrm flipH="1">
            <a:off x="8336289" y="1920354"/>
            <a:ext cx="261636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각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사원별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, 팀별, 부서별 다양하게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원하는대로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 보고 관리하기 용이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FF92A-0889-4344-91C8-0AE6D64F2F16}"/>
              </a:ext>
            </a:extLst>
          </p:cNvPr>
          <p:cNvSpPr txBox="1"/>
          <p:nvPr/>
        </p:nvSpPr>
        <p:spPr>
          <a:xfrm flipH="1">
            <a:off x="1622160" y="1704389"/>
            <a:ext cx="29493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효율적인 개인 업무 관리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451E2-02CA-4D2A-AEA8-DC85BA412EB1}"/>
              </a:ext>
            </a:extLst>
          </p:cNvPr>
          <p:cNvSpPr txBox="1"/>
          <p:nvPr/>
        </p:nvSpPr>
        <p:spPr>
          <a:xfrm flipH="1">
            <a:off x="1953673" y="1991040"/>
            <a:ext cx="261636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회사 내의 시간동안 타임 테이블을 이용해서 각자의 시간을 효율적으로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B97F2F-4334-4AF1-BA08-F7E248EF7C39}"/>
              </a:ext>
            </a:extLst>
          </p:cNvPr>
          <p:cNvSpPr txBox="1"/>
          <p:nvPr/>
        </p:nvSpPr>
        <p:spPr>
          <a:xfrm flipH="1">
            <a:off x="8354576" y="4238803"/>
            <a:ext cx="265349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조직별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 구성원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E75F26-0621-47EE-8B56-1BE13F92E2A7}"/>
              </a:ext>
            </a:extLst>
          </p:cNvPr>
          <p:cNvSpPr txBox="1"/>
          <p:nvPr/>
        </p:nvSpPr>
        <p:spPr>
          <a:xfrm flipH="1">
            <a:off x="8354577" y="4525454"/>
            <a:ext cx="2616366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조직별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 구성원들을 한 눈에 보고 각각의 타임테이블을 이용해서 구성원 관리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5C6711A-1EEA-4B97-92FD-D2B19DE8FE24}"/>
              </a:ext>
            </a:extLst>
          </p:cNvPr>
          <p:cNvSpPr/>
          <p:nvPr/>
        </p:nvSpPr>
        <p:spPr>
          <a:xfrm>
            <a:off x="4745340" y="4131200"/>
            <a:ext cx="254000" cy="25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3A91-960F-469C-952E-49AFE3D02FCE}"/>
              </a:ext>
            </a:extLst>
          </p:cNvPr>
          <p:cNvSpPr txBox="1"/>
          <p:nvPr/>
        </p:nvSpPr>
        <p:spPr>
          <a:xfrm flipH="1">
            <a:off x="1631584" y="4323728"/>
            <a:ext cx="29493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다양한 업무유형 관리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3D8102-A792-4997-87BB-6CC8E8081BDE}"/>
              </a:ext>
            </a:extLst>
          </p:cNvPr>
          <p:cNvSpPr txBox="1"/>
          <p:nvPr/>
        </p:nvSpPr>
        <p:spPr>
          <a:xfrm flipH="1">
            <a:off x="1951620" y="4684415"/>
            <a:ext cx="261636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자율출근제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/>
              </a:rPr>
              <a:t>고정근무제와 같은 업무유형을 조직별로 관리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A6B2AC8-ECFB-4157-84B7-6333683193AF}"/>
              </a:ext>
            </a:extLst>
          </p:cNvPr>
          <p:cNvSpPr/>
          <p:nvPr/>
        </p:nvSpPr>
        <p:spPr>
          <a:xfrm>
            <a:off x="7496518" y="4739811"/>
            <a:ext cx="254000" cy="25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D9924E0-FE7C-4493-9C11-507295D5050A}"/>
              </a:ext>
            </a:extLst>
          </p:cNvPr>
          <p:cNvSpPr/>
          <p:nvPr/>
        </p:nvSpPr>
        <p:spPr>
          <a:xfrm>
            <a:off x="7723501" y="2279538"/>
            <a:ext cx="254000" cy="25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25BF6D1-2068-4EA0-81CF-A43111413150}"/>
              </a:ext>
            </a:extLst>
          </p:cNvPr>
          <p:cNvSpPr/>
          <p:nvPr/>
        </p:nvSpPr>
        <p:spPr>
          <a:xfrm>
            <a:off x="5296146" y="1903082"/>
            <a:ext cx="254000" cy="25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40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>
            <a:extLst>
              <a:ext uri="{FF2B5EF4-FFF2-40B4-BE49-F238E27FC236}">
                <a16:creationId xmlns:a16="http://schemas.microsoft.com/office/drawing/2014/main" id="{2FEF87A8-4942-4C53-85D3-9C11540C6ABB}"/>
              </a:ext>
            </a:extLst>
          </p:cNvPr>
          <p:cNvSpPr/>
          <p:nvPr/>
        </p:nvSpPr>
        <p:spPr>
          <a:xfrm rot="5400000">
            <a:off x="2073254" y="1441345"/>
            <a:ext cx="72000" cy="4218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72318" y="551358"/>
            <a:ext cx="288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일정 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 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역할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948394A9-A129-49E6-AC62-462F8264807F}"/>
              </a:ext>
            </a:extLst>
          </p:cNvPr>
          <p:cNvSpPr/>
          <p:nvPr/>
        </p:nvSpPr>
        <p:spPr>
          <a:xfrm>
            <a:off x="4601178" y="551358"/>
            <a:ext cx="720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977CC7D-E72A-4A47-9F29-C2E3E181AF97}"/>
              </a:ext>
            </a:extLst>
          </p:cNvPr>
          <p:cNvGrpSpPr/>
          <p:nvPr/>
        </p:nvGrpSpPr>
        <p:grpSpPr>
          <a:xfrm>
            <a:off x="4238485" y="1638998"/>
            <a:ext cx="3751200" cy="3751200"/>
            <a:chOff x="7416735" y="4187045"/>
            <a:chExt cx="1728000" cy="1728000"/>
          </a:xfrm>
        </p:grpSpPr>
        <p:grpSp>
          <p:nvGrpSpPr>
            <p:cNvPr id="11" name="Group 35">
              <a:extLst>
                <a:ext uri="{FF2B5EF4-FFF2-40B4-BE49-F238E27FC236}">
                  <a16:creationId xmlns:a16="http://schemas.microsoft.com/office/drawing/2014/main" id="{8787CC08-6395-4A20-99D5-BBED60CF5904}"/>
                </a:ext>
              </a:extLst>
            </p:cNvPr>
            <p:cNvGrpSpPr/>
            <p:nvPr/>
          </p:nvGrpSpPr>
          <p:grpSpPr>
            <a:xfrm>
              <a:off x="7416735" y="4187045"/>
              <a:ext cx="1728000" cy="1728000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2EEC54D5-A655-44D1-9C99-C51489FA57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5">
                <a:extLst>
                  <a:ext uri="{FF2B5EF4-FFF2-40B4-BE49-F238E27FC236}">
                    <a16:creationId xmlns:a16="http://schemas.microsoft.com/office/drawing/2014/main" id="{A0A19538-4E51-4114-8C56-5ADB3EAA5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2" name="그래픽 11" descr="부분적으로 선택 표시된 클립보드 단색으로 채워진">
              <a:extLst>
                <a:ext uri="{FF2B5EF4-FFF2-40B4-BE49-F238E27FC236}">
                  <a16:creationId xmlns:a16="http://schemas.microsoft.com/office/drawing/2014/main" id="{B6511145-E8CE-40B6-BAF4-FE149F3AC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09757" y="4485164"/>
              <a:ext cx="1143319" cy="1143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215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75" y="3457836"/>
            <a:ext cx="1594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일정</a:t>
            </a:r>
            <a:endParaRPr lang="en-US" sz="24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1"/>
            <a:ext cx="72000" cy="32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4002567"/>
            <a:ext cx="72000" cy="264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B3D6A48-038E-4B88-8DF0-A84EA66DC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82657"/>
              </p:ext>
            </p:extLst>
          </p:nvPr>
        </p:nvGraphicFramePr>
        <p:xfrm>
          <a:off x="1242180" y="378372"/>
          <a:ext cx="10620313" cy="6038196"/>
        </p:xfrm>
        <a:graphic>
          <a:graphicData uri="http://schemas.openxmlformats.org/drawingml/2006/table">
            <a:tbl>
              <a:tblPr/>
              <a:tblGrid>
                <a:gridCol w="553697">
                  <a:extLst>
                    <a:ext uri="{9D8B030D-6E8A-4147-A177-3AD203B41FA5}">
                      <a16:colId xmlns:a16="http://schemas.microsoft.com/office/drawing/2014/main" val="3482099179"/>
                    </a:ext>
                  </a:extLst>
                </a:gridCol>
                <a:gridCol w="543389">
                  <a:extLst>
                    <a:ext uri="{9D8B030D-6E8A-4147-A177-3AD203B41FA5}">
                      <a16:colId xmlns:a16="http://schemas.microsoft.com/office/drawing/2014/main" val="2222648731"/>
                    </a:ext>
                  </a:extLst>
                </a:gridCol>
                <a:gridCol w="543389">
                  <a:extLst>
                    <a:ext uri="{9D8B030D-6E8A-4147-A177-3AD203B41FA5}">
                      <a16:colId xmlns:a16="http://schemas.microsoft.com/office/drawing/2014/main" val="2818207383"/>
                    </a:ext>
                  </a:extLst>
                </a:gridCol>
                <a:gridCol w="543389">
                  <a:extLst>
                    <a:ext uri="{9D8B030D-6E8A-4147-A177-3AD203B41FA5}">
                      <a16:colId xmlns:a16="http://schemas.microsoft.com/office/drawing/2014/main" val="824746021"/>
                    </a:ext>
                  </a:extLst>
                </a:gridCol>
                <a:gridCol w="543389">
                  <a:extLst>
                    <a:ext uri="{9D8B030D-6E8A-4147-A177-3AD203B41FA5}">
                      <a16:colId xmlns:a16="http://schemas.microsoft.com/office/drawing/2014/main" val="3880219984"/>
                    </a:ext>
                  </a:extLst>
                </a:gridCol>
                <a:gridCol w="553697">
                  <a:extLst>
                    <a:ext uri="{9D8B030D-6E8A-4147-A177-3AD203B41FA5}">
                      <a16:colId xmlns:a16="http://schemas.microsoft.com/office/drawing/2014/main" val="4167859909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281987492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631210736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858962090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54327660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898981558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453061003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364176555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392931506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639306289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298503059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126871142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505102519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131468582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528713782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071601869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578050046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639665295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961533630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557038302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4065107651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414713218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938358316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003318924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611290122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958498497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2574405828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185171665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608059924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2806225104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384601635"/>
                    </a:ext>
                  </a:extLst>
                </a:gridCol>
                <a:gridCol w="82440">
                  <a:extLst>
                    <a:ext uri="{9D8B030D-6E8A-4147-A177-3AD203B41FA5}">
                      <a16:colId xmlns:a16="http://schemas.microsoft.com/office/drawing/2014/main" val="2595204358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256638172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526595479"/>
                    </a:ext>
                  </a:extLst>
                </a:gridCol>
                <a:gridCol w="212338">
                  <a:extLst>
                    <a:ext uri="{9D8B030D-6E8A-4147-A177-3AD203B41FA5}">
                      <a16:colId xmlns:a16="http://schemas.microsoft.com/office/drawing/2014/main" val="1742449379"/>
                    </a:ext>
                  </a:extLst>
                </a:gridCol>
                <a:gridCol w="35057">
                  <a:extLst>
                    <a:ext uri="{9D8B030D-6E8A-4147-A177-3AD203B41FA5}">
                      <a16:colId xmlns:a16="http://schemas.microsoft.com/office/drawing/2014/main" val="1466851782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680210059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359693173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4170348414"/>
                    </a:ext>
                  </a:extLst>
                </a:gridCol>
                <a:gridCol w="82440">
                  <a:extLst>
                    <a:ext uri="{9D8B030D-6E8A-4147-A177-3AD203B41FA5}">
                      <a16:colId xmlns:a16="http://schemas.microsoft.com/office/drawing/2014/main" val="264744093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4112618352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410873884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2623458395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1762594518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434183439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2990390713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937455624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515234658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4615153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502376160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444937245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276987328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729169593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4140162636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330820152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2987692192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512618798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2397088475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2135850372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868626469"/>
                    </a:ext>
                  </a:extLst>
                </a:gridCol>
                <a:gridCol w="123698">
                  <a:extLst>
                    <a:ext uri="{9D8B030D-6E8A-4147-A177-3AD203B41FA5}">
                      <a16:colId xmlns:a16="http://schemas.microsoft.com/office/drawing/2014/main" val="3129622921"/>
                    </a:ext>
                  </a:extLst>
                </a:gridCol>
              </a:tblGrid>
              <a:tr h="39009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dirty="0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프로젝트 </a:t>
                      </a:r>
                      <a:r>
                        <a:rPr lang="ko-KR" altLang="en-US" sz="1600" b="1" i="0" u="none" strike="noStrike" dirty="0" err="1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플래너</a:t>
                      </a:r>
                      <a:endParaRPr lang="ko-KR" altLang="en-US" sz="1600" b="1" i="0" u="none" strike="noStrike" dirty="0">
                        <a:solidFill>
                          <a:srgbClr val="73577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600" b="1" i="0" u="none" strike="noStrike">
                        <a:solidFill>
                          <a:srgbClr val="73577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600" b="1" i="0" u="none" strike="noStrike">
                        <a:solidFill>
                          <a:srgbClr val="73577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846536"/>
                  </a:ext>
                </a:extLst>
              </a:tr>
              <a:tr h="13653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1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오른쪽에서 강조 표시할 기간을 선택합니다</a:t>
                      </a:r>
                      <a:r>
                        <a:rPr lang="en-US" altLang="ko-KR" sz="400" b="0" i="1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 </a:t>
                      </a:r>
                      <a:r>
                        <a:rPr lang="ko-KR" altLang="en-US" sz="400" b="0" i="1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그 다음</a:t>
                      </a:r>
                      <a:r>
                        <a:rPr lang="en-US" altLang="ko-KR" sz="400" b="0" i="1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400" b="0" i="1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차트를 설명하는 범례가 나옵니다</a:t>
                      </a:r>
                      <a:r>
                        <a:rPr lang="en-US" altLang="ko-KR" sz="400" b="0" i="1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기간 강조 표시</a:t>
                      </a:r>
                      <a:r>
                        <a:rPr lang="en-US" altLang="ko-KR" sz="4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　</a:t>
                      </a:r>
                    </a:p>
                  </a:txBody>
                  <a:tcPr marL="3560" marR="3560" marT="356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기간 계획</a:t>
                      </a:r>
                    </a:p>
                  </a:txBody>
                  <a:tcPr marL="3560" marR="3560" marT="356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　</a:t>
                      </a:r>
                    </a:p>
                  </a:txBody>
                  <a:tcPr marL="3560" marR="3560" marT="356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실제 시작</a:t>
                      </a:r>
                    </a:p>
                  </a:txBody>
                  <a:tcPr marL="3560" marR="3560" marT="356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　</a:t>
                      </a:r>
                    </a:p>
                  </a:txBody>
                  <a:tcPr marL="3560" marR="3560" marT="356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50" charset="-127"/>
                        </a:rPr>
                        <a:t>%</a:t>
                      </a:r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50" charset="-127"/>
                        </a:rPr>
                        <a:t>완료</a:t>
                      </a:r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　</a:t>
                      </a:r>
                    </a:p>
                  </a:txBody>
                  <a:tcPr marL="3560" marR="3560" marT="356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50" charset="-127"/>
                        </a:rPr>
                        <a:t>실제</a:t>
                      </a:r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50" charset="-127"/>
                        </a:rPr>
                        <a:t>계획을 넘어서는</a:t>
                      </a:r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3560" marR="3560" marT="356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　</a:t>
                      </a:r>
                    </a:p>
                  </a:txBody>
                  <a:tcPr marL="3560" marR="3560" marT="356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50" charset="-127"/>
                        </a:rPr>
                        <a:t>%</a:t>
                      </a:r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50" charset="-127"/>
                        </a:rPr>
                        <a:t>완료</a:t>
                      </a:r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4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50" charset="-127"/>
                        </a:rPr>
                        <a:t>계획 초과</a:t>
                      </a:r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50" charset="-127"/>
                        </a:rPr>
                        <a:t>)</a:t>
                      </a:r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22494"/>
                  </a:ext>
                </a:extLst>
              </a:tr>
              <a:tr h="25974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계획 시작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기간 계획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실제 시작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실제 기간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완료율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400" b="1" i="0" u="none" strike="noStrike" dirty="0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기간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354603"/>
                  </a:ext>
                </a:extLst>
              </a:tr>
              <a:tr h="180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 dirty="0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17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20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27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30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37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40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47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50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57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1" i="0" u="none" strike="noStrike">
                          <a:solidFill>
                            <a:srgbClr val="59595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60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494209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 dirty="0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 dirty="0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 dirty="0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25%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66668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38533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35%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97875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 dirty="0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98318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85%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68421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85%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27858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07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60425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59276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75%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01189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355666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70160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9601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41264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297400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6399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46168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17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069452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 dirty="0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10637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19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803686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20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498160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21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44%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31050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22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10569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12%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5231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24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471926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82425"/>
                  </a:ext>
                </a:extLst>
              </a:tr>
              <a:tr h="1950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b="1" i="0" u="none" strike="noStrike" dirty="0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활동 </a:t>
                      </a:r>
                      <a:r>
                        <a:rPr lang="en-US" altLang="ko-KR" sz="500" b="1" i="0" u="none" strike="noStrike" dirty="0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 dirty="0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28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16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400" b="0" i="0" u="none" strike="noStrike" dirty="0">
                          <a:solidFill>
                            <a:srgbClr val="40404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30</a:t>
                      </a: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73577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50%</a:t>
                      </a:r>
                    </a:p>
                  </a:txBody>
                  <a:tcPr marL="3560" marR="3560" marT="3560" marB="0" anchor="ctr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40404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3560" marR="3560" marT="35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5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86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75" y="3457836"/>
            <a:ext cx="1594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역할</a:t>
            </a:r>
            <a:endParaRPr lang="en-US" sz="24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1"/>
            <a:ext cx="72000" cy="32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4002567"/>
            <a:ext cx="72000" cy="264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8">
            <a:extLst>
              <a:ext uri="{FF2B5EF4-FFF2-40B4-BE49-F238E27FC236}">
                <a16:creationId xmlns:a16="http://schemas.microsoft.com/office/drawing/2014/main" id="{E5787390-9E9E-4DEA-A57A-7468AE4FEB2C}"/>
              </a:ext>
            </a:extLst>
          </p:cNvPr>
          <p:cNvSpPr>
            <a:spLocks/>
          </p:cNvSpPr>
          <p:nvPr/>
        </p:nvSpPr>
        <p:spPr bwMode="auto">
          <a:xfrm>
            <a:off x="4560445" y="2526916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8" name="Freeform 26">
            <a:extLst>
              <a:ext uri="{FF2B5EF4-FFF2-40B4-BE49-F238E27FC236}">
                <a16:creationId xmlns:a16="http://schemas.microsoft.com/office/drawing/2014/main" id="{63F0C138-AC8D-4EB1-B94C-42D87A15D297}"/>
              </a:ext>
            </a:extLst>
          </p:cNvPr>
          <p:cNvSpPr>
            <a:spLocks/>
          </p:cNvSpPr>
          <p:nvPr/>
        </p:nvSpPr>
        <p:spPr bwMode="auto">
          <a:xfrm>
            <a:off x="6142884" y="4662996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9" name="Freeform 30">
            <a:extLst>
              <a:ext uri="{FF2B5EF4-FFF2-40B4-BE49-F238E27FC236}">
                <a16:creationId xmlns:a16="http://schemas.microsoft.com/office/drawing/2014/main" id="{D582768D-29DF-47D1-9D0C-BD0294472CBE}"/>
              </a:ext>
            </a:extLst>
          </p:cNvPr>
          <p:cNvSpPr>
            <a:spLocks/>
          </p:cNvSpPr>
          <p:nvPr/>
        </p:nvSpPr>
        <p:spPr bwMode="auto">
          <a:xfrm>
            <a:off x="7646379" y="2526916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0" name="Freeform 32">
            <a:extLst>
              <a:ext uri="{FF2B5EF4-FFF2-40B4-BE49-F238E27FC236}">
                <a16:creationId xmlns:a16="http://schemas.microsoft.com/office/drawing/2014/main" id="{24CA60A5-CAF9-4BE5-AD57-1EFE66BF8A27}"/>
              </a:ext>
            </a:extLst>
          </p:cNvPr>
          <p:cNvSpPr>
            <a:spLocks/>
          </p:cNvSpPr>
          <p:nvPr/>
        </p:nvSpPr>
        <p:spPr bwMode="auto">
          <a:xfrm>
            <a:off x="9236721" y="4662996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06A61118-5CD0-4564-8E6F-7B7302ED526B}"/>
              </a:ext>
            </a:extLst>
          </p:cNvPr>
          <p:cNvSpPr>
            <a:spLocks/>
          </p:cNvSpPr>
          <p:nvPr/>
        </p:nvSpPr>
        <p:spPr bwMode="auto">
          <a:xfrm>
            <a:off x="3002776" y="4662996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00F99E1-5704-4312-8F5A-80B5415A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01" y="3364234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3" name="Oval 29">
            <a:extLst>
              <a:ext uri="{FF2B5EF4-FFF2-40B4-BE49-F238E27FC236}">
                <a16:creationId xmlns:a16="http://schemas.microsoft.com/office/drawing/2014/main" id="{4E393411-388C-43AE-AB49-2C449F4E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253" y="2414090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D018C1B-59A8-46A1-B3AE-065886AC0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145" y="3364234"/>
            <a:ext cx="1440112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5" name="Oval 25">
            <a:extLst>
              <a:ext uri="{FF2B5EF4-FFF2-40B4-BE49-F238E27FC236}">
                <a16:creationId xmlns:a16="http://schemas.microsoft.com/office/drawing/2014/main" id="{3127CB58-FDF9-4703-99D7-D28014A2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218" y="5482567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60EADB76-0112-4DB2-AA5E-6D4F55AE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012" y="3411868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A76370A-A217-41DD-943F-BE3A8541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556" y="3411789"/>
            <a:ext cx="1345168" cy="134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0D4F7A5-A83E-4F9F-A921-D64473E67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349" y="3364234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79A86F4-DBB7-4C31-A828-DF0746D5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850" y="3411868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69904CC-D788-4CE3-9647-42CDEEE85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285" y="3364234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FD38C225-9CDE-4060-B790-DF028D64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151" y="3411789"/>
            <a:ext cx="1344380" cy="134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632AC80F-AB02-4526-A9E0-C4EC30FEF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349" y="3364234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AA2D440-4326-4CBD-AA1D-94DF01B5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215" y="3411868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FE5F1246-8F51-47C8-AC4C-60ABE2E20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693" y="5482566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6" name="Oval 31">
            <a:extLst>
              <a:ext uri="{FF2B5EF4-FFF2-40B4-BE49-F238E27FC236}">
                <a16:creationId xmlns:a16="http://schemas.microsoft.com/office/drawing/2014/main" id="{330E55E6-CE87-4FED-923C-D0EE0997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822" y="2414090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7DCD1C89-A7E8-479A-A0A4-BAF0D5BD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163" y="5482566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59DEEA-6F67-44D2-9DC8-A45A89BA3185}"/>
              </a:ext>
            </a:extLst>
          </p:cNvPr>
          <p:cNvSpPr txBox="1"/>
          <p:nvPr/>
        </p:nvSpPr>
        <p:spPr>
          <a:xfrm>
            <a:off x="8152475" y="5855095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Text is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2C9F1E-C530-4AC7-AD38-3A3136BABE2F}"/>
              </a:ext>
            </a:extLst>
          </p:cNvPr>
          <p:cNvSpPr txBox="1"/>
          <p:nvPr/>
        </p:nvSpPr>
        <p:spPr>
          <a:xfrm>
            <a:off x="1913893" y="5855095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Text is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6E4353-F6C6-4249-8095-1950CB6657E3}"/>
              </a:ext>
            </a:extLst>
          </p:cNvPr>
          <p:cNvSpPr txBox="1"/>
          <p:nvPr/>
        </p:nvSpPr>
        <p:spPr>
          <a:xfrm>
            <a:off x="5043661" y="5855095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Text is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8B2A58-31B9-4E30-9CC7-CD46B3262C1D}"/>
              </a:ext>
            </a:extLst>
          </p:cNvPr>
          <p:cNvSpPr txBox="1"/>
          <p:nvPr/>
        </p:nvSpPr>
        <p:spPr>
          <a:xfrm>
            <a:off x="6574470" y="1959015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Text is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71F35A-1D98-41B1-9986-C61FA0630B42}"/>
              </a:ext>
            </a:extLst>
          </p:cNvPr>
          <p:cNvSpPr txBox="1"/>
          <p:nvPr/>
        </p:nvSpPr>
        <p:spPr>
          <a:xfrm>
            <a:off x="3477384" y="1959015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Text is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BD227-DB42-463E-B81B-7CF6206EF4A6}"/>
              </a:ext>
            </a:extLst>
          </p:cNvPr>
          <p:cNvSpPr txBox="1"/>
          <p:nvPr/>
        </p:nvSpPr>
        <p:spPr>
          <a:xfrm>
            <a:off x="2773743" y="3660562"/>
            <a:ext cx="5100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69E0B1-CDD4-45DA-911C-FE01E447B6AD}"/>
              </a:ext>
            </a:extLst>
          </p:cNvPr>
          <p:cNvSpPr txBox="1"/>
          <p:nvPr/>
        </p:nvSpPr>
        <p:spPr>
          <a:xfrm>
            <a:off x="4360453" y="3619638"/>
            <a:ext cx="5100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605768-539E-4D97-91A9-5A283EDC5694}"/>
              </a:ext>
            </a:extLst>
          </p:cNvPr>
          <p:cNvSpPr txBox="1"/>
          <p:nvPr/>
        </p:nvSpPr>
        <p:spPr>
          <a:xfrm>
            <a:off x="5898121" y="3624463"/>
            <a:ext cx="5100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6555A-2529-452F-AC40-3A0DF9DD389C}"/>
              </a:ext>
            </a:extLst>
          </p:cNvPr>
          <p:cNvSpPr txBox="1"/>
          <p:nvPr/>
        </p:nvSpPr>
        <p:spPr>
          <a:xfrm>
            <a:off x="7424303" y="3634632"/>
            <a:ext cx="5100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4AC334-4ADA-435E-B4F7-A3BBE485D97A}"/>
              </a:ext>
            </a:extLst>
          </p:cNvPr>
          <p:cNvSpPr txBox="1"/>
          <p:nvPr/>
        </p:nvSpPr>
        <p:spPr>
          <a:xfrm>
            <a:off x="9003676" y="3624463"/>
            <a:ext cx="5100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A5480626-B6AF-4E19-AB5C-4777B84A439C}"/>
              </a:ext>
            </a:extLst>
          </p:cNvPr>
          <p:cNvSpPr/>
          <p:nvPr/>
        </p:nvSpPr>
        <p:spPr>
          <a:xfrm>
            <a:off x="3376993" y="545891"/>
            <a:ext cx="54888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PROJECT </a:t>
            </a:r>
            <a:r>
              <a:rPr lang="en-US" sz="5000" dirty="0">
                <a:solidFill>
                  <a:schemeClr val="accent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4052324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>
            <a:extLst>
              <a:ext uri="{FF2B5EF4-FFF2-40B4-BE49-F238E27FC236}">
                <a16:creationId xmlns:a16="http://schemas.microsoft.com/office/drawing/2014/main" id="{2FEF87A8-4942-4C53-85D3-9C11540C6ABB}"/>
              </a:ext>
            </a:extLst>
          </p:cNvPr>
          <p:cNvSpPr/>
          <p:nvPr/>
        </p:nvSpPr>
        <p:spPr>
          <a:xfrm rot="5400000">
            <a:off x="2073254" y="1441345"/>
            <a:ext cx="72000" cy="4218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13733" y="518683"/>
            <a:ext cx="206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기능소개 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948394A9-A129-49E6-AC62-462F8264807F}"/>
              </a:ext>
            </a:extLst>
          </p:cNvPr>
          <p:cNvSpPr/>
          <p:nvPr/>
        </p:nvSpPr>
        <p:spPr>
          <a:xfrm>
            <a:off x="4916502" y="470214"/>
            <a:ext cx="720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685540-C6CC-467F-A1D4-7F6A73376C8D}"/>
              </a:ext>
            </a:extLst>
          </p:cNvPr>
          <p:cNvGrpSpPr/>
          <p:nvPr/>
        </p:nvGrpSpPr>
        <p:grpSpPr>
          <a:xfrm>
            <a:off x="4222295" y="1710999"/>
            <a:ext cx="3751200" cy="3751200"/>
            <a:chOff x="9967065" y="4204325"/>
            <a:chExt cx="1728000" cy="1728000"/>
          </a:xfrm>
        </p:grpSpPr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382A9126-1DAB-4A9A-9FD0-D51437E22369}"/>
                </a:ext>
              </a:extLst>
            </p:cNvPr>
            <p:cNvGrpSpPr/>
            <p:nvPr/>
          </p:nvGrpSpPr>
          <p:grpSpPr>
            <a:xfrm>
              <a:off x="9967065" y="4204325"/>
              <a:ext cx="1728000" cy="1728000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ADB70F2B-99AE-4845-A0AD-A2BF87F8FC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5">
                <a:extLst>
                  <a:ext uri="{FF2B5EF4-FFF2-40B4-BE49-F238E27FC236}">
                    <a16:creationId xmlns:a16="http://schemas.microsoft.com/office/drawing/2014/main" id="{2F0512E3-267D-4205-9EA6-6033CCE5E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8" name="그래픽 17" descr="교사 단색으로 채워진">
              <a:extLst>
                <a:ext uri="{FF2B5EF4-FFF2-40B4-BE49-F238E27FC236}">
                  <a16:creationId xmlns:a16="http://schemas.microsoft.com/office/drawing/2014/main" id="{D7FDF103-AC13-493F-892F-2F605CD4E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1253" y="4541183"/>
              <a:ext cx="1071534" cy="1071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4706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75" y="4135755"/>
            <a:ext cx="1594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소개</a:t>
            </a:r>
            <a:endParaRPr lang="en-US" sz="24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1"/>
            <a:ext cx="72000" cy="39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4664723"/>
            <a:ext cx="72000" cy="192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86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75" y="4135755"/>
            <a:ext cx="1594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소개</a:t>
            </a:r>
            <a:endParaRPr lang="en-US" sz="24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1"/>
            <a:ext cx="72000" cy="39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4664723"/>
            <a:ext cx="72000" cy="192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96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75" y="4135755"/>
            <a:ext cx="1594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소개</a:t>
            </a:r>
            <a:endParaRPr lang="en-US" sz="24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1"/>
            <a:ext cx="72000" cy="39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4664723"/>
            <a:ext cx="72000" cy="192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75" y="4135755"/>
            <a:ext cx="1594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소개</a:t>
            </a:r>
            <a:endParaRPr lang="en-US" sz="24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1"/>
            <a:ext cx="72000" cy="39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4664723"/>
            <a:ext cx="72000" cy="192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1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">
            <a:extLst>
              <a:ext uri="{FF2B5EF4-FFF2-40B4-BE49-F238E27FC236}">
                <a16:creationId xmlns:a16="http://schemas.microsoft.com/office/drawing/2014/main" id="{409AF1C1-4D9B-4155-BD70-6C0D82B7FCD5}"/>
              </a:ext>
            </a:extLst>
          </p:cNvPr>
          <p:cNvSpPr/>
          <p:nvPr/>
        </p:nvSpPr>
        <p:spPr>
          <a:xfrm rot="5400000">
            <a:off x="8686705" y="1636426"/>
            <a:ext cx="93051" cy="69175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2FEF87A8-4942-4C53-85D3-9C11540C6ABB}"/>
              </a:ext>
            </a:extLst>
          </p:cNvPr>
          <p:cNvSpPr/>
          <p:nvPr/>
        </p:nvSpPr>
        <p:spPr>
          <a:xfrm rot="5400000">
            <a:off x="3397297" y="-818259"/>
            <a:ext cx="93051" cy="69175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334" y="3687552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기획 의도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7" name="Rectangle 3"/>
          <p:cNvSpPr/>
          <p:nvPr/>
        </p:nvSpPr>
        <p:spPr>
          <a:xfrm>
            <a:off x="3804937" y="545891"/>
            <a:ext cx="46049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  <a:endParaRPr lang="en-US" sz="5000" dirty="0">
              <a:solidFill>
                <a:schemeClr val="accent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4B29B5-9205-42D1-ACDA-12D069B30CCF}"/>
              </a:ext>
            </a:extLst>
          </p:cNvPr>
          <p:cNvGrpSpPr/>
          <p:nvPr/>
        </p:nvGrpSpPr>
        <p:grpSpPr>
          <a:xfrm>
            <a:off x="784760" y="1732365"/>
            <a:ext cx="1728000" cy="1728000"/>
            <a:chOff x="1084311" y="2236868"/>
            <a:chExt cx="2109798" cy="2112882"/>
          </a:xfrm>
        </p:grpSpPr>
        <p:grpSp>
          <p:nvGrpSpPr>
            <p:cNvPr id="27" name="Group 26"/>
            <p:cNvGrpSpPr/>
            <p:nvPr/>
          </p:nvGrpSpPr>
          <p:grpSpPr>
            <a:xfrm>
              <a:off x="1084311" y="2236868"/>
              <a:ext cx="2109798" cy="2112882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28" name="Freeform 6"/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5"/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" name="Freeform 179"/>
            <p:cNvSpPr>
              <a:spLocks noEditPoints="1"/>
            </p:cNvSpPr>
            <p:nvPr/>
          </p:nvSpPr>
          <p:spPr bwMode="auto">
            <a:xfrm>
              <a:off x="1545300" y="2844837"/>
              <a:ext cx="1129622" cy="811913"/>
            </a:xfrm>
            <a:custGeom>
              <a:avLst/>
              <a:gdLst/>
              <a:ahLst/>
              <a:cxnLst>
                <a:cxn ang="0">
                  <a:pos x="204" y="52"/>
                </a:cxn>
                <a:cxn ang="0">
                  <a:pos x="184" y="18"/>
                </a:cxn>
                <a:cxn ang="0">
                  <a:pos x="150" y="2"/>
                </a:cxn>
                <a:cxn ang="0">
                  <a:pos x="126" y="0"/>
                </a:cxn>
                <a:cxn ang="0">
                  <a:pos x="96" y="12"/>
                </a:cxn>
                <a:cxn ang="0">
                  <a:pos x="76" y="32"/>
                </a:cxn>
                <a:cxn ang="0">
                  <a:pos x="60" y="40"/>
                </a:cxn>
                <a:cxn ang="0">
                  <a:pos x="46" y="42"/>
                </a:cxn>
                <a:cxn ang="0">
                  <a:pos x="30" y="56"/>
                </a:cxn>
                <a:cxn ang="0">
                  <a:pos x="24" y="76"/>
                </a:cxn>
                <a:cxn ang="0">
                  <a:pos x="26" y="88"/>
                </a:cxn>
                <a:cxn ang="0">
                  <a:pos x="2" y="118"/>
                </a:cxn>
                <a:cxn ang="0">
                  <a:pos x="2" y="142"/>
                </a:cxn>
                <a:cxn ang="0">
                  <a:pos x="16" y="168"/>
                </a:cxn>
                <a:cxn ang="0">
                  <a:pos x="42" y="182"/>
                </a:cxn>
                <a:cxn ang="0">
                  <a:pos x="196" y="184"/>
                </a:cxn>
                <a:cxn ang="0">
                  <a:pos x="208" y="182"/>
                </a:cxn>
                <a:cxn ang="0">
                  <a:pos x="238" y="166"/>
                </a:cxn>
                <a:cxn ang="0">
                  <a:pos x="254" y="136"/>
                </a:cxn>
                <a:cxn ang="0">
                  <a:pos x="256" y="114"/>
                </a:cxn>
                <a:cxn ang="0">
                  <a:pos x="242" y="86"/>
                </a:cxn>
                <a:cxn ang="0">
                  <a:pos x="218" y="68"/>
                </a:cxn>
                <a:cxn ang="0">
                  <a:pos x="196" y="168"/>
                </a:cxn>
                <a:cxn ang="0">
                  <a:pos x="44" y="168"/>
                </a:cxn>
                <a:cxn ang="0">
                  <a:pos x="26" y="158"/>
                </a:cxn>
                <a:cxn ang="0">
                  <a:pos x="16" y="140"/>
                </a:cxn>
                <a:cxn ang="0">
                  <a:pos x="18" y="122"/>
                </a:cxn>
                <a:cxn ang="0">
                  <a:pos x="34" y="102"/>
                </a:cxn>
                <a:cxn ang="0">
                  <a:pos x="44" y="94"/>
                </a:cxn>
                <a:cxn ang="0">
                  <a:pos x="42" y="82"/>
                </a:cxn>
                <a:cxn ang="0">
                  <a:pos x="42" y="68"/>
                </a:cxn>
                <a:cxn ang="0">
                  <a:pos x="60" y="56"/>
                </a:cxn>
                <a:cxn ang="0">
                  <a:pos x="70" y="58"/>
                </a:cxn>
                <a:cxn ang="0">
                  <a:pos x="80" y="58"/>
                </a:cxn>
                <a:cxn ang="0">
                  <a:pos x="86" y="48"/>
                </a:cxn>
                <a:cxn ang="0">
                  <a:pos x="120" y="18"/>
                </a:cxn>
                <a:cxn ang="0">
                  <a:pos x="146" y="16"/>
                </a:cxn>
                <a:cxn ang="0">
                  <a:pos x="174" y="30"/>
                </a:cxn>
                <a:cxn ang="0">
                  <a:pos x="190" y="56"/>
                </a:cxn>
                <a:cxn ang="0">
                  <a:pos x="192" y="74"/>
                </a:cxn>
                <a:cxn ang="0">
                  <a:pos x="204" y="80"/>
                </a:cxn>
                <a:cxn ang="0">
                  <a:pos x="218" y="86"/>
                </a:cxn>
                <a:cxn ang="0">
                  <a:pos x="234" y="102"/>
                </a:cxn>
                <a:cxn ang="0">
                  <a:pos x="240" y="124"/>
                </a:cxn>
                <a:cxn ang="0">
                  <a:pos x="236" y="142"/>
                </a:cxn>
                <a:cxn ang="0">
                  <a:pos x="220" y="160"/>
                </a:cxn>
                <a:cxn ang="0">
                  <a:pos x="196" y="168"/>
                </a:cxn>
              </a:cxnLst>
              <a:rect l="0" t="0" r="r" b="b"/>
              <a:pathLst>
                <a:path w="256" h="184">
                  <a:moveTo>
                    <a:pt x="208" y="66"/>
                  </a:moveTo>
                  <a:lnTo>
                    <a:pt x="208" y="66"/>
                  </a:lnTo>
                  <a:lnTo>
                    <a:pt x="204" y="52"/>
                  </a:lnTo>
                  <a:lnTo>
                    <a:pt x="200" y="40"/>
                  </a:lnTo>
                  <a:lnTo>
                    <a:pt x="194" y="28"/>
                  </a:lnTo>
                  <a:lnTo>
                    <a:pt x="184" y="18"/>
                  </a:lnTo>
                  <a:lnTo>
                    <a:pt x="174" y="10"/>
                  </a:lnTo>
                  <a:lnTo>
                    <a:pt x="162" y="6"/>
                  </a:lnTo>
                  <a:lnTo>
                    <a:pt x="15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26" y="0"/>
                  </a:lnTo>
                  <a:lnTo>
                    <a:pt x="116" y="4"/>
                  </a:lnTo>
                  <a:lnTo>
                    <a:pt x="106" y="6"/>
                  </a:lnTo>
                  <a:lnTo>
                    <a:pt x="96" y="12"/>
                  </a:lnTo>
                  <a:lnTo>
                    <a:pt x="88" y="18"/>
                  </a:lnTo>
                  <a:lnTo>
                    <a:pt x="82" y="24"/>
                  </a:lnTo>
                  <a:lnTo>
                    <a:pt x="76" y="32"/>
                  </a:lnTo>
                  <a:lnTo>
                    <a:pt x="70" y="42"/>
                  </a:lnTo>
                  <a:lnTo>
                    <a:pt x="70" y="42"/>
                  </a:lnTo>
                  <a:lnTo>
                    <a:pt x="60" y="40"/>
                  </a:lnTo>
                  <a:lnTo>
                    <a:pt x="60" y="40"/>
                  </a:lnTo>
                  <a:lnTo>
                    <a:pt x="52" y="40"/>
                  </a:lnTo>
                  <a:lnTo>
                    <a:pt x="46" y="42"/>
                  </a:lnTo>
                  <a:lnTo>
                    <a:pt x="40" y="46"/>
                  </a:lnTo>
                  <a:lnTo>
                    <a:pt x="34" y="50"/>
                  </a:lnTo>
                  <a:lnTo>
                    <a:pt x="30" y="56"/>
                  </a:lnTo>
                  <a:lnTo>
                    <a:pt x="26" y="62"/>
                  </a:lnTo>
                  <a:lnTo>
                    <a:pt x="24" y="68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6" y="96"/>
                  </a:lnTo>
                  <a:lnTo>
                    <a:pt x="8" y="106"/>
                  </a:lnTo>
                  <a:lnTo>
                    <a:pt x="2" y="118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42"/>
                  </a:lnTo>
                  <a:lnTo>
                    <a:pt x="4" y="152"/>
                  </a:lnTo>
                  <a:lnTo>
                    <a:pt x="8" y="162"/>
                  </a:lnTo>
                  <a:lnTo>
                    <a:pt x="16" y="168"/>
                  </a:lnTo>
                  <a:lnTo>
                    <a:pt x="22" y="176"/>
                  </a:lnTo>
                  <a:lnTo>
                    <a:pt x="32" y="180"/>
                  </a:lnTo>
                  <a:lnTo>
                    <a:pt x="42" y="182"/>
                  </a:lnTo>
                  <a:lnTo>
                    <a:pt x="52" y="184"/>
                  </a:lnTo>
                  <a:lnTo>
                    <a:pt x="52" y="184"/>
                  </a:lnTo>
                  <a:lnTo>
                    <a:pt x="196" y="184"/>
                  </a:lnTo>
                  <a:lnTo>
                    <a:pt x="196" y="184"/>
                  </a:lnTo>
                  <a:lnTo>
                    <a:pt x="196" y="184"/>
                  </a:lnTo>
                  <a:lnTo>
                    <a:pt x="208" y="182"/>
                  </a:lnTo>
                  <a:lnTo>
                    <a:pt x="220" y="180"/>
                  </a:lnTo>
                  <a:lnTo>
                    <a:pt x="230" y="174"/>
                  </a:lnTo>
                  <a:lnTo>
                    <a:pt x="238" y="166"/>
                  </a:lnTo>
                  <a:lnTo>
                    <a:pt x="246" y="158"/>
                  </a:lnTo>
                  <a:lnTo>
                    <a:pt x="252" y="148"/>
                  </a:lnTo>
                  <a:lnTo>
                    <a:pt x="254" y="136"/>
                  </a:lnTo>
                  <a:lnTo>
                    <a:pt x="256" y="124"/>
                  </a:lnTo>
                  <a:lnTo>
                    <a:pt x="256" y="124"/>
                  </a:lnTo>
                  <a:lnTo>
                    <a:pt x="256" y="114"/>
                  </a:lnTo>
                  <a:lnTo>
                    <a:pt x="252" y="104"/>
                  </a:lnTo>
                  <a:lnTo>
                    <a:pt x="248" y="94"/>
                  </a:lnTo>
                  <a:lnTo>
                    <a:pt x="242" y="86"/>
                  </a:lnTo>
                  <a:lnTo>
                    <a:pt x="234" y="78"/>
                  </a:lnTo>
                  <a:lnTo>
                    <a:pt x="226" y="72"/>
                  </a:lnTo>
                  <a:lnTo>
                    <a:pt x="218" y="68"/>
                  </a:lnTo>
                  <a:lnTo>
                    <a:pt x="208" y="66"/>
                  </a:lnTo>
                  <a:close/>
                  <a:moveTo>
                    <a:pt x="196" y="168"/>
                  </a:moveTo>
                  <a:lnTo>
                    <a:pt x="196" y="168"/>
                  </a:lnTo>
                  <a:lnTo>
                    <a:pt x="52" y="168"/>
                  </a:lnTo>
                  <a:lnTo>
                    <a:pt x="52" y="168"/>
                  </a:lnTo>
                  <a:lnTo>
                    <a:pt x="44" y="168"/>
                  </a:lnTo>
                  <a:lnTo>
                    <a:pt x="38" y="166"/>
                  </a:lnTo>
                  <a:lnTo>
                    <a:pt x="32" y="162"/>
                  </a:lnTo>
                  <a:lnTo>
                    <a:pt x="26" y="158"/>
                  </a:lnTo>
                  <a:lnTo>
                    <a:pt x="22" y="152"/>
                  </a:lnTo>
                  <a:lnTo>
                    <a:pt x="18" y="146"/>
                  </a:lnTo>
                  <a:lnTo>
                    <a:pt x="16" y="140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8" y="122"/>
                  </a:lnTo>
                  <a:lnTo>
                    <a:pt x="20" y="114"/>
                  </a:lnTo>
                  <a:lnTo>
                    <a:pt x="26" y="106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4"/>
                  </a:lnTo>
                  <a:lnTo>
                    <a:pt x="44" y="9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2" y="68"/>
                  </a:lnTo>
                  <a:lnTo>
                    <a:pt x="46" y="62"/>
                  </a:lnTo>
                  <a:lnTo>
                    <a:pt x="52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4" y="56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60"/>
                  </a:lnTo>
                  <a:lnTo>
                    <a:pt x="80" y="58"/>
                  </a:lnTo>
                  <a:lnTo>
                    <a:pt x="82" y="54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94" y="36"/>
                  </a:lnTo>
                  <a:lnTo>
                    <a:pt x="106" y="24"/>
                  </a:lnTo>
                  <a:lnTo>
                    <a:pt x="120" y="18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46" y="16"/>
                  </a:lnTo>
                  <a:lnTo>
                    <a:pt x="156" y="20"/>
                  </a:lnTo>
                  <a:lnTo>
                    <a:pt x="166" y="24"/>
                  </a:lnTo>
                  <a:lnTo>
                    <a:pt x="174" y="30"/>
                  </a:lnTo>
                  <a:lnTo>
                    <a:pt x="180" y="38"/>
                  </a:lnTo>
                  <a:lnTo>
                    <a:pt x="186" y="46"/>
                  </a:lnTo>
                  <a:lnTo>
                    <a:pt x="190" y="56"/>
                  </a:lnTo>
                  <a:lnTo>
                    <a:pt x="192" y="66"/>
                  </a:lnTo>
                  <a:lnTo>
                    <a:pt x="192" y="66"/>
                  </a:lnTo>
                  <a:lnTo>
                    <a:pt x="192" y="74"/>
                  </a:lnTo>
                  <a:lnTo>
                    <a:pt x="194" y="78"/>
                  </a:lnTo>
                  <a:lnTo>
                    <a:pt x="198" y="80"/>
                  </a:lnTo>
                  <a:lnTo>
                    <a:pt x="204" y="80"/>
                  </a:lnTo>
                  <a:lnTo>
                    <a:pt x="204" y="80"/>
                  </a:lnTo>
                  <a:lnTo>
                    <a:pt x="212" y="82"/>
                  </a:lnTo>
                  <a:lnTo>
                    <a:pt x="218" y="86"/>
                  </a:lnTo>
                  <a:lnTo>
                    <a:pt x="224" y="90"/>
                  </a:lnTo>
                  <a:lnTo>
                    <a:pt x="230" y="96"/>
                  </a:lnTo>
                  <a:lnTo>
                    <a:pt x="234" y="102"/>
                  </a:lnTo>
                  <a:lnTo>
                    <a:pt x="238" y="108"/>
                  </a:lnTo>
                  <a:lnTo>
                    <a:pt x="240" y="116"/>
                  </a:lnTo>
                  <a:lnTo>
                    <a:pt x="240" y="124"/>
                  </a:lnTo>
                  <a:lnTo>
                    <a:pt x="240" y="124"/>
                  </a:lnTo>
                  <a:lnTo>
                    <a:pt x="240" y="132"/>
                  </a:lnTo>
                  <a:lnTo>
                    <a:pt x="236" y="142"/>
                  </a:lnTo>
                  <a:lnTo>
                    <a:pt x="232" y="148"/>
                  </a:lnTo>
                  <a:lnTo>
                    <a:pt x="228" y="156"/>
                  </a:lnTo>
                  <a:lnTo>
                    <a:pt x="220" y="160"/>
                  </a:lnTo>
                  <a:lnTo>
                    <a:pt x="214" y="164"/>
                  </a:lnTo>
                  <a:lnTo>
                    <a:pt x="204" y="168"/>
                  </a:lnTo>
                  <a:lnTo>
                    <a:pt x="196" y="16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533322-6B9D-4CA0-A379-22314F2A13F4}"/>
              </a:ext>
            </a:extLst>
          </p:cNvPr>
          <p:cNvGrpSpPr/>
          <p:nvPr/>
        </p:nvGrpSpPr>
        <p:grpSpPr>
          <a:xfrm>
            <a:off x="3422620" y="1738876"/>
            <a:ext cx="1728000" cy="1728000"/>
            <a:chOff x="3722171" y="2243379"/>
            <a:chExt cx="2109798" cy="2112882"/>
          </a:xfrm>
        </p:grpSpPr>
        <p:grpSp>
          <p:nvGrpSpPr>
            <p:cNvPr id="30" name="Group 29"/>
            <p:cNvGrpSpPr/>
            <p:nvPr/>
          </p:nvGrpSpPr>
          <p:grpSpPr>
            <a:xfrm>
              <a:off x="3722171" y="2243379"/>
              <a:ext cx="2109798" cy="2112882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31" name="Freeform 6"/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Oval 5"/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183"/>
            <p:cNvGrpSpPr/>
            <p:nvPr/>
          </p:nvGrpSpPr>
          <p:grpSpPr>
            <a:xfrm>
              <a:off x="4260660" y="2883318"/>
              <a:ext cx="1011429" cy="885002"/>
              <a:chOff x="3149600" y="1174750"/>
              <a:chExt cx="406400" cy="355600"/>
            </a:xfrm>
            <a:solidFill>
              <a:schemeClr val="bg2"/>
            </a:solidFill>
          </p:grpSpPr>
          <p:sp>
            <p:nvSpPr>
              <p:cNvPr id="280" name="Freeform 174"/>
              <p:cNvSpPr>
                <a:spLocks noEditPoints="1"/>
              </p:cNvSpPr>
              <p:nvPr/>
            </p:nvSpPr>
            <p:spPr bwMode="auto">
              <a:xfrm>
                <a:off x="3149600" y="1174750"/>
                <a:ext cx="406400" cy="355600"/>
              </a:xfrm>
              <a:custGeom>
                <a:avLst/>
                <a:gdLst/>
                <a:ahLst/>
                <a:cxnLst>
                  <a:cxn ang="0">
                    <a:pos x="234" y="22"/>
                  </a:cxn>
                  <a:cxn ang="0">
                    <a:pos x="210" y="6"/>
                  </a:cxn>
                  <a:cxn ang="0">
                    <a:pos x="182" y="0"/>
                  </a:cxn>
                  <a:cxn ang="0">
                    <a:pos x="154" y="4"/>
                  </a:cxn>
                  <a:cxn ang="0">
                    <a:pos x="128" y="20"/>
                  </a:cxn>
                  <a:cxn ang="0">
                    <a:pos x="116" y="10"/>
                  </a:cxn>
                  <a:cxn ang="0">
                    <a:pos x="90" y="2"/>
                  </a:cxn>
                  <a:cxn ang="0">
                    <a:pos x="60" y="2"/>
                  </a:cxn>
                  <a:cxn ang="0">
                    <a:pos x="34" y="12"/>
                  </a:cxn>
                  <a:cxn ang="0">
                    <a:pos x="22" y="22"/>
                  </a:cxn>
                  <a:cxn ang="0">
                    <a:pos x="6" y="48"/>
                  </a:cxn>
                  <a:cxn ang="0">
                    <a:pos x="0" y="76"/>
                  </a:cxn>
                  <a:cxn ang="0">
                    <a:pos x="6" y="104"/>
                  </a:cxn>
                  <a:cxn ang="0">
                    <a:pos x="22" y="130"/>
                  </a:cxn>
                  <a:cxn ang="0">
                    <a:pos x="110" y="216"/>
                  </a:cxn>
                  <a:cxn ang="0">
                    <a:pos x="118" y="222"/>
                  </a:cxn>
                  <a:cxn ang="0">
                    <a:pos x="138" y="222"/>
                  </a:cxn>
                  <a:cxn ang="0">
                    <a:pos x="146" y="216"/>
                  </a:cxn>
                  <a:cxn ang="0">
                    <a:pos x="234" y="130"/>
                  </a:cxn>
                  <a:cxn ang="0">
                    <a:pos x="250" y="104"/>
                  </a:cxn>
                  <a:cxn ang="0">
                    <a:pos x="256" y="76"/>
                  </a:cxn>
                  <a:cxn ang="0">
                    <a:pos x="250" y="48"/>
                  </a:cxn>
                  <a:cxn ang="0">
                    <a:pos x="234" y="22"/>
                  </a:cxn>
                  <a:cxn ang="0">
                    <a:pos x="134" y="206"/>
                  </a:cxn>
                  <a:cxn ang="0">
                    <a:pos x="132" y="208"/>
                  </a:cxn>
                  <a:cxn ang="0">
                    <a:pos x="124" y="208"/>
                  </a:cxn>
                  <a:cxn ang="0">
                    <a:pos x="34" y="118"/>
                  </a:cxn>
                  <a:cxn ang="0">
                    <a:pos x="26" y="108"/>
                  </a:cxn>
                  <a:cxn ang="0">
                    <a:pos x="18" y="88"/>
                  </a:cxn>
                  <a:cxn ang="0">
                    <a:pos x="18" y="64"/>
                  </a:cxn>
                  <a:cxn ang="0">
                    <a:pos x="26" y="42"/>
                  </a:cxn>
                  <a:cxn ang="0">
                    <a:pos x="34" y="34"/>
                  </a:cxn>
                  <a:cxn ang="0">
                    <a:pos x="54" y="20"/>
                  </a:cxn>
                  <a:cxn ang="0">
                    <a:pos x="76" y="16"/>
                  </a:cxn>
                  <a:cxn ang="0">
                    <a:pos x="98" y="20"/>
                  </a:cxn>
                  <a:cxn ang="0">
                    <a:pos x="118" y="32"/>
                  </a:cxn>
                  <a:cxn ang="0">
                    <a:pos x="138" y="32"/>
                  </a:cxn>
                  <a:cxn ang="0">
                    <a:pos x="148" y="24"/>
                  </a:cxn>
                  <a:cxn ang="0">
                    <a:pos x="170" y="16"/>
                  </a:cxn>
                  <a:cxn ang="0">
                    <a:pos x="192" y="18"/>
                  </a:cxn>
                  <a:cxn ang="0">
                    <a:pos x="212" y="26"/>
                  </a:cxn>
                  <a:cxn ang="0">
                    <a:pos x="222" y="34"/>
                  </a:cxn>
                  <a:cxn ang="0">
                    <a:pos x="236" y="54"/>
                  </a:cxn>
                  <a:cxn ang="0">
                    <a:pos x="240" y="76"/>
                  </a:cxn>
                  <a:cxn ang="0">
                    <a:pos x="236" y="98"/>
                  </a:cxn>
                  <a:cxn ang="0">
                    <a:pos x="222" y="118"/>
                  </a:cxn>
                </a:cxnLst>
                <a:rect l="0" t="0" r="r" b="b"/>
                <a:pathLst>
                  <a:path w="256" h="224">
                    <a:moveTo>
                      <a:pt x="234" y="22"/>
                    </a:moveTo>
                    <a:lnTo>
                      <a:pt x="234" y="22"/>
                    </a:lnTo>
                    <a:lnTo>
                      <a:pt x="222" y="12"/>
                    </a:lnTo>
                    <a:lnTo>
                      <a:pt x="210" y="6"/>
                    </a:lnTo>
                    <a:lnTo>
                      <a:pt x="196" y="2"/>
                    </a:lnTo>
                    <a:lnTo>
                      <a:pt x="182" y="0"/>
                    </a:lnTo>
                    <a:lnTo>
                      <a:pt x="166" y="2"/>
                    </a:lnTo>
                    <a:lnTo>
                      <a:pt x="154" y="4"/>
                    </a:lnTo>
                    <a:lnTo>
                      <a:pt x="140" y="10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116" y="10"/>
                    </a:lnTo>
                    <a:lnTo>
                      <a:pt x="102" y="4"/>
                    </a:lnTo>
                    <a:lnTo>
                      <a:pt x="90" y="2"/>
                    </a:lnTo>
                    <a:lnTo>
                      <a:pt x="74" y="0"/>
                    </a:lnTo>
                    <a:lnTo>
                      <a:pt x="60" y="2"/>
                    </a:lnTo>
                    <a:lnTo>
                      <a:pt x="46" y="6"/>
                    </a:lnTo>
                    <a:lnTo>
                      <a:pt x="34" y="12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12" y="34"/>
                    </a:lnTo>
                    <a:lnTo>
                      <a:pt x="6" y="48"/>
                    </a:lnTo>
                    <a:lnTo>
                      <a:pt x="2" y="62"/>
                    </a:lnTo>
                    <a:lnTo>
                      <a:pt x="0" y="76"/>
                    </a:lnTo>
                    <a:lnTo>
                      <a:pt x="2" y="90"/>
                    </a:lnTo>
                    <a:lnTo>
                      <a:pt x="6" y="104"/>
                    </a:lnTo>
                    <a:lnTo>
                      <a:pt x="12" y="118"/>
                    </a:lnTo>
                    <a:lnTo>
                      <a:pt x="22" y="130"/>
                    </a:lnTo>
                    <a:lnTo>
                      <a:pt x="22" y="130"/>
                    </a:lnTo>
                    <a:lnTo>
                      <a:pt x="110" y="216"/>
                    </a:lnTo>
                    <a:lnTo>
                      <a:pt x="110" y="216"/>
                    </a:lnTo>
                    <a:lnTo>
                      <a:pt x="118" y="222"/>
                    </a:lnTo>
                    <a:lnTo>
                      <a:pt x="128" y="224"/>
                    </a:lnTo>
                    <a:lnTo>
                      <a:pt x="138" y="222"/>
                    </a:lnTo>
                    <a:lnTo>
                      <a:pt x="146" y="216"/>
                    </a:lnTo>
                    <a:lnTo>
                      <a:pt x="146" y="216"/>
                    </a:lnTo>
                    <a:lnTo>
                      <a:pt x="234" y="130"/>
                    </a:lnTo>
                    <a:lnTo>
                      <a:pt x="234" y="130"/>
                    </a:lnTo>
                    <a:lnTo>
                      <a:pt x="244" y="118"/>
                    </a:lnTo>
                    <a:lnTo>
                      <a:pt x="250" y="104"/>
                    </a:lnTo>
                    <a:lnTo>
                      <a:pt x="254" y="90"/>
                    </a:lnTo>
                    <a:lnTo>
                      <a:pt x="256" y="76"/>
                    </a:lnTo>
                    <a:lnTo>
                      <a:pt x="254" y="62"/>
                    </a:lnTo>
                    <a:lnTo>
                      <a:pt x="250" y="48"/>
                    </a:lnTo>
                    <a:lnTo>
                      <a:pt x="244" y="34"/>
                    </a:lnTo>
                    <a:lnTo>
                      <a:pt x="234" y="22"/>
                    </a:lnTo>
                    <a:close/>
                    <a:moveTo>
                      <a:pt x="222" y="118"/>
                    </a:moveTo>
                    <a:lnTo>
                      <a:pt x="134" y="206"/>
                    </a:lnTo>
                    <a:lnTo>
                      <a:pt x="134" y="206"/>
                    </a:lnTo>
                    <a:lnTo>
                      <a:pt x="132" y="208"/>
                    </a:lnTo>
                    <a:lnTo>
                      <a:pt x="128" y="208"/>
                    </a:lnTo>
                    <a:lnTo>
                      <a:pt x="124" y="208"/>
                    </a:lnTo>
                    <a:lnTo>
                      <a:pt x="122" y="206"/>
                    </a:lnTo>
                    <a:lnTo>
                      <a:pt x="34" y="118"/>
                    </a:lnTo>
                    <a:lnTo>
                      <a:pt x="34" y="118"/>
                    </a:lnTo>
                    <a:lnTo>
                      <a:pt x="26" y="108"/>
                    </a:lnTo>
                    <a:lnTo>
                      <a:pt x="20" y="98"/>
                    </a:lnTo>
                    <a:lnTo>
                      <a:pt x="18" y="88"/>
                    </a:lnTo>
                    <a:lnTo>
                      <a:pt x="16" y="76"/>
                    </a:lnTo>
                    <a:lnTo>
                      <a:pt x="18" y="64"/>
                    </a:lnTo>
                    <a:lnTo>
                      <a:pt x="20" y="54"/>
                    </a:lnTo>
                    <a:lnTo>
                      <a:pt x="26" y="42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42" y="26"/>
                    </a:lnTo>
                    <a:lnTo>
                      <a:pt x="54" y="20"/>
                    </a:lnTo>
                    <a:lnTo>
                      <a:pt x="64" y="18"/>
                    </a:lnTo>
                    <a:lnTo>
                      <a:pt x="76" y="16"/>
                    </a:lnTo>
                    <a:lnTo>
                      <a:pt x="86" y="16"/>
                    </a:lnTo>
                    <a:lnTo>
                      <a:pt x="98" y="20"/>
                    </a:lnTo>
                    <a:lnTo>
                      <a:pt x="108" y="24"/>
                    </a:lnTo>
                    <a:lnTo>
                      <a:pt x="118" y="32"/>
                    </a:lnTo>
                    <a:lnTo>
                      <a:pt x="128" y="42"/>
                    </a:lnTo>
                    <a:lnTo>
                      <a:pt x="138" y="32"/>
                    </a:lnTo>
                    <a:lnTo>
                      <a:pt x="138" y="32"/>
                    </a:lnTo>
                    <a:lnTo>
                      <a:pt x="148" y="24"/>
                    </a:lnTo>
                    <a:lnTo>
                      <a:pt x="158" y="20"/>
                    </a:lnTo>
                    <a:lnTo>
                      <a:pt x="170" y="16"/>
                    </a:lnTo>
                    <a:lnTo>
                      <a:pt x="180" y="16"/>
                    </a:lnTo>
                    <a:lnTo>
                      <a:pt x="192" y="18"/>
                    </a:lnTo>
                    <a:lnTo>
                      <a:pt x="202" y="20"/>
                    </a:lnTo>
                    <a:lnTo>
                      <a:pt x="212" y="26"/>
                    </a:lnTo>
                    <a:lnTo>
                      <a:pt x="222" y="34"/>
                    </a:lnTo>
                    <a:lnTo>
                      <a:pt x="222" y="34"/>
                    </a:lnTo>
                    <a:lnTo>
                      <a:pt x="230" y="42"/>
                    </a:lnTo>
                    <a:lnTo>
                      <a:pt x="236" y="54"/>
                    </a:lnTo>
                    <a:lnTo>
                      <a:pt x="238" y="64"/>
                    </a:lnTo>
                    <a:lnTo>
                      <a:pt x="240" y="76"/>
                    </a:lnTo>
                    <a:lnTo>
                      <a:pt x="238" y="88"/>
                    </a:lnTo>
                    <a:lnTo>
                      <a:pt x="236" y="98"/>
                    </a:lnTo>
                    <a:lnTo>
                      <a:pt x="230" y="108"/>
                    </a:lnTo>
                    <a:lnTo>
                      <a:pt x="222" y="1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1" name="Freeform 177"/>
              <p:cNvSpPr>
                <a:spLocks/>
              </p:cNvSpPr>
              <p:nvPr/>
            </p:nvSpPr>
            <p:spPr bwMode="auto">
              <a:xfrm>
                <a:off x="3213100" y="1238250"/>
                <a:ext cx="60325" cy="6032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4" y="38"/>
                  </a:cxn>
                  <a:cxn ang="0">
                    <a:pos x="4" y="38"/>
                  </a:cxn>
                  <a:cxn ang="0">
                    <a:pos x="6" y="36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10" y="24"/>
                  </a:cxn>
                  <a:cxn ang="0">
                    <a:pos x="16" y="16"/>
                  </a:cxn>
                  <a:cxn ang="0">
                    <a:pos x="24" y="10"/>
                  </a:cxn>
                  <a:cxn ang="0">
                    <a:pos x="34" y="8"/>
                  </a:cxn>
                  <a:cxn ang="0">
                    <a:pos x="34" y="8"/>
                  </a:cxn>
                  <a:cxn ang="0">
                    <a:pos x="34" y="8"/>
                  </a:cxn>
                  <a:cxn ang="0">
                    <a:pos x="36" y="6"/>
                  </a:cxn>
                  <a:cxn ang="0">
                    <a:pos x="38" y="4"/>
                  </a:cxn>
                  <a:cxn ang="0">
                    <a:pos x="38" y="4"/>
                  </a:cxn>
                  <a:cxn ang="0">
                    <a:pos x="36" y="2"/>
                  </a:cxn>
                  <a:cxn ang="0">
                    <a:pos x="34" y="0"/>
                  </a:cxn>
                </a:cxnLst>
                <a:rect l="0" t="0" r="r" b="b"/>
                <a:pathLst>
                  <a:path w="38" h="38">
                    <a:moveTo>
                      <a:pt x="34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6" y="36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6" y="6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6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2" name="Freeform 178"/>
              <p:cNvSpPr>
                <a:spLocks/>
              </p:cNvSpPr>
              <p:nvPr/>
            </p:nvSpPr>
            <p:spPr bwMode="auto">
              <a:xfrm>
                <a:off x="3213100" y="1238250"/>
                <a:ext cx="60325" cy="6032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4" y="38"/>
                  </a:cxn>
                  <a:cxn ang="0">
                    <a:pos x="4" y="38"/>
                  </a:cxn>
                  <a:cxn ang="0">
                    <a:pos x="6" y="36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10" y="24"/>
                  </a:cxn>
                  <a:cxn ang="0">
                    <a:pos x="16" y="16"/>
                  </a:cxn>
                  <a:cxn ang="0">
                    <a:pos x="24" y="10"/>
                  </a:cxn>
                  <a:cxn ang="0">
                    <a:pos x="34" y="8"/>
                  </a:cxn>
                  <a:cxn ang="0">
                    <a:pos x="34" y="8"/>
                  </a:cxn>
                  <a:cxn ang="0">
                    <a:pos x="34" y="8"/>
                  </a:cxn>
                  <a:cxn ang="0">
                    <a:pos x="36" y="6"/>
                  </a:cxn>
                  <a:cxn ang="0">
                    <a:pos x="38" y="4"/>
                  </a:cxn>
                  <a:cxn ang="0">
                    <a:pos x="38" y="4"/>
                  </a:cxn>
                  <a:cxn ang="0">
                    <a:pos x="36" y="2"/>
                  </a:cxn>
                  <a:cxn ang="0">
                    <a:pos x="34" y="0"/>
                  </a:cxn>
                </a:cxnLst>
                <a:rect l="0" t="0" r="r" b="b"/>
                <a:pathLst>
                  <a:path w="38" h="38">
                    <a:moveTo>
                      <a:pt x="34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6" y="36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6" y="6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6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CEA9EE-79D8-43E6-BBB1-304AF1F16B56}"/>
              </a:ext>
            </a:extLst>
          </p:cNvPr>
          <p:cNvGrpSpPr/>
          <p:nvPr/>
        </p:nvGrpSpPr>
        <p:grpSpPr>
          <a:xfrm>
            <a:off x="6060479" y="1738876"/>
            <a:ext cx="1728000" cy="1728000"/>
            <a:chOff x="6360030" y="2243379"/>
            <a:chExt cx="2109798" cy="2088000"/>
          </a:xfrm>
        </p:grpSpPr>
        <p:grpSp>
          <p:nvGrpSpPr>
            <p:cNvPr id="33" name="Group 32"/>
            <p:cNvGrpSpPr/>
            <p:nvPr/>
          </p:nvGrpSpPr>
          <p:grpSpPr>
            <a:xfrm>
              <a:off x="6360030" y="2243379"/>
              <a:ext cx="2109798" cy="2088000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5"/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3" name="Group 175"/>
            <p:cNvGrpSpPr/>
            <p:nvPr/>
          </p:nvGrpSpPr>
          <p:grpSpPr>
            <a:xfrm>
              <a:off x="6888044" y="2876506"/>
              <a:ext cx="1067014" cy="833605"/>
              <a:chOff x="3962400" y="1200150"/>
              <a:chExt cx="406400" cy="317500"/>
            </a:xfrm>
            <a:solidFill>
              <a:schemeClr val="bg2"/>
            </a:solidFill>
          </p:grpSpPr>
          <p:sp>
            <p:nvSpPr>
              <p:cNvPr id="284" name="Freeform 157"/>
              <p:cNvSpPr>
                <a:spLocks noEditPoints="1"/>
              </p:cNvSpPr>
              <p:nvPr/>
            </p:nvSpPr>
            <p:spPr bwMode="auto">
              <a:xfrm>
                <a:off x="4013200" y="1247775"/>
                <a:ext cx="254000" cy="206375"/>
              </a:xfrm>
              <a:custGeom>
                <a:avLst/>
                <a:gdLst/>
                <a:ahLst/>
                <a:cxnLst>
                  <a:cxn ang="0">
                    <a:pos x="146" y="6"/>
                  </a:cxn>
                  <a:cxn ang="0">
                    <a:pos x="146" y="6"/>
                  </a:cxn>
                  <a:cxn ang="0">
                    <a:pos x="112" y="2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48" y="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2" y="38"/>
                  </a:cxn>
                  <a:cxn ang="0">
                    <a:pos x="0" y="66"/>
                  </a:cxn>
                  <a:cxn ang="0">
                    <a:pos x="2" y="92"/>
                  </a:cxn>
                  <a:cxn ang="0">
                    <a:pos x="8" y="118"/>
                  </a:cxn>
                  <a:cxn ang="0">
                    <a:pos x="8" y="118"/>
                  </a:cxn>
                  <a:cxn ang="0">
                    <a:pos x="10" y="122"/>
                  </a:cxn>
                  <a:cxn ang="0">
                    <a:pos x="14" y="124"/>
                  </a:cxn>
                  <a:cxn ang="0">
                    <a:pos x="14" y="124"/>
                  </a:cxn>
                  <a:cxn ang="0">
                    <a:pos x="48" y="128"/>
                  </a:cxn>
                  <a:cxn ang="0">
                    <a:pos x="80" y="130"/>
                  </a:cxn>
                  <a:cxn ang="0">
                    <a:pos x="80" y="130"/>
                  </a:cxn>
                  <a:cxn ang="0">
                    <a:pos x="112" y="128"/>
                  </a:cxn>
                  <a:cxn ang="0">
                    <a:pos x="146" y="124"/>
                  </a:cxn>
                  <a:cxn ang="0">
                    <a:pos x="146" y="124"/>
                  </a:cxn>
                  <a:cxn ang="0">
                    <a:pos x="148" y="122"/>
                  </a:cxn>
                  <a:cxn ang="0">
                    <a:pos x="152" y="118"/>
                  </a:cxn>
                  <a:cxn ang="0">
                    <a:pos x="152" y="118"/>
                  </a:cxn>
                  <a:cxn ang="0">
                    <a:pos x="158" y="92"/>
                  </a:cxn>
                  <a:cxn ang="0">
                    <a:pos x="160" y="66"/>
                  </a:cxn>
                  <a:cxn ang="0">
                    <a:pos x="158" y="38"/>
                  </a:cxn>
                  <a:cxn ang="0">
                    <a:pos x="152" y="12"/>
                  </a:cxn>
                  <a:cxn ang="0">
                    <a:pos x="152" y="12"/>
                  </a:cxn>
                  <a:cxn ang="0">
                    <a:pos x="148" y="8"/>
                  </a:cxn>
                  <a:cxn ang="0">
                    <a:pos x="146" y="6"/>
                  </a:cxn>
                  <a:cxn ang="0">
                    <a:pos x="144" y="116"/>
                  </a:cxn>
                  <a:cxn ang="0">
                    <a:pos x="144" y="116"/>
                  </a:cxn>
                  <a:cxn ang="0">
                    <a:pos x="112" y="120"/>
                  </a:cxn>
                  <a:cxn ang="0">
                    <a:pos x="80" y="122"/>
                  </a:cxn>
                  <a:cxn ang="0">
                    <a:pos x="48" y="120"/>
                  </a:cxn>
                  <a:cxn ang="0">
                    <a:pos x="16" y="116"/>
                  </a:cxn>
                  <a:cxn ang="0">
                    <a:pos x="16" y="116"/>
                  </a:cxn>
                  <a:cxn ang="0">
                    <a:pos x="10" y="90"/>
                  </a:cxn>
                  <a:cxn ang="0">
                    <a:pos x="8" y="66"/>
                  </a:cxn>
                  <a:cxn ang="0">
                    <a:pos x="10" y="40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48" y="10"/>
                  </a:cxn>
                  <a:cxn ang="0">
                    <a:pos x="80" y="8"/>
                  </a:cxn>
                  <a:cxn ang="0">
                    <a:pos x="112" y="10"/>
                  </a:cxn>
                  <a:cxn ang="0">
                    <a:pos x="144" y="14"/>
                  </a:cxn>
                  <a:cxn ang="0">
                    <a:pos x="144" y="14"/>
                  </a:cxn>
                  <a:cxn ang="0">
                    <a:pos x="150" y="40"/>
                  </a:cxn>
                  <a:cxn ang="0">
                    <a:pos x="152" y="66"/>
                  </a:cxn>
                  <a:cxn ang="0">
                    <a:pos x="150" y="90"/>
                  </a:cxn>
                  <a:cxn ang="0">
                    <a:pos x="144" y="116"/>
                  </a:cxn>
                </a:cxnLst>
                <a:rect l="0" t="0" r="r" b="b"/>
                <a:pathLst>
                  <a:path w="160" h="130">
                    <a:moveTo>
                      <a:pt x="146" y="6"/>
                    </a:moveTo>
                    <a:lnTo>
                      <a:pt x="146" y="6"/>
                    </a:lnTo>
                    <a:lnTo>
                      <a:pt x="112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48" y="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2" y="38"/>
                    </a:lnTo>
                    <a:lnTo>
                      <a:pt x="0" y="66"/>
                    </a:lnTo>
                    <a:lnTo>
                      <a:pt x="2" y="92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10" y="122"/>
                    </a:lnTo>
                    <a:lnTo>
                      <a:pt x="14" y="124"/>
                    </a:lnTo>
                    <a:lnTo>
                      <a:pt x="14" y="124"/>
                    </a:lnTo>
                    <a:lnTo>
                      <a:pt x="48" y="128"/>
                    </a:lnTo>
                    <a:lnTo>
                      <a:pt x="80" y="130"/>
                    </a:lnTo>
                    <a:lnTo>
                      <a:pt x="80" y="130"/>
                    </a:lnTo>
                    <a:lnTo>
                      <a:pt x="112" y="128"/>
                    </a:lnTo>
                    <a:lnTo>
                      <a:pt x="146" y="124"/>
                    </a:lnTo>
                    <a:lnTo>
                      <a:pt x="146" y="124"/>
                    </a:lnTo>
                    <a:lnTo>
                      <a:pt x="148" y="122"/>
                    </a:lnTo>
                    <a:lnTo>
                      <a:pt x="152" y="118"/>
                    </a:lnTo>
                    <a:lnTo>
                      <a:pt x="152" y="118"/>
                    </a:lnTo>
                    <a:lnTo>
                      <a:pt x="158" y="92"/>
                    </a:lnTo>
                    <a:lnTo>
                      <a:pt x="160" y="66"/>
                    </a:lnTo>
                    <a:lnTo>
                      <a:pt x="158" y="38"/>
                    </a:lnTo>
                    <a:lnTo>
                      <a:pt x="152" y="12"/>
                    </a:lnTo>
                    <a:lnTo>
                      <a:pt x="152" y="12"/>
                    </a:lnTo>
                    <a:lnTo>
                      <a:pt x="148" y="8"/>
                    </a:lnTo>
                    <a:lnTo>
                      <a:pt x="146" y="6"/>
                    </a:lnTo>
                    <a:close/>
                    <a:moveTo>
                      <a:pt x="144" y="116"/>
                    </a:moveTo>
                    <a:lnTo>
                      <a:pt x="144" y="116"/>
                    </a:lnTo>
                    <a:lnTo>
                      <a:pt x="112" y="120"/>
                    </a:lnTo>
                    <a:lnTo>
                      <a:pt x="80" y="122"/>
                    </a:lnTo>
                    <a:lnTo>
                      <a:pt x="48" y="120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10" y="90"/>
                    </a:lnTo>
                    <a:lnTo>
                      <a:pt x="8" y="66"/>
                    </a:lnTo>
                    <a:lnTo>
                      <a:pt x="10" y="40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48" y="10"/>
                    </a:lnTo>
                    <a:lnTo>
                      <a:pt x="80" y="8"/>
                    </a:lnTo>
                    <a:lnTo>
                      <a:pt x="112" y="10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50" y="40"/>
                    </a:lnTo>
                    <a:lnTo>
                      <a:pt x="152" y="66"/>
                    </a:lnTo>
                    <a:lnTo>
                      <a:pt x="150" y="90"/>
                    </a:lnTo>
                    <a:lnTo>
                      <a:pt x="144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5" name="Freeform 160"/>
              <p:cNvSpPr>
                <a:spLocks noEditPoints="1"/>
              </p:cNvSpPr>
              <p:nvPr/>
            </p:nvSpPr>
            <p:spPr bwMode="auto">
              <a:xfrm>
                <a:off x="3962400" y="1200150"/>
                <a:ext cx="406400" cy="317500"/>
              </a:xfrm>
              <a:custGeom>
                <a:avLst/>
                <a:gdLst/>
                <a:ahLst/>
                <a:cxnLst>
                  <a:cxn ang="0">
                    <a:pos x="246" y="18"/>
                  </a:cxn>
                  <a:cxn ang="0">
                    <a:pos x="242" y="10"/>
                  </a:cxn>
                  <a:cxn ang="0">
                    <a:pos x="234" y="6"/>
                  </a:cxn>
                  <a:cxn ang="0">
                    <a:pos x="180" y="2"/>
                  </a:cxn>
                  <a:cxn ang="0">
                    <a:pos x="128" y="0"/>
                  </a:cxn>
                  <a:cxn ang="0">
                    <a:pos x="22" y="6"/>
                  </a:cxn>
                  <a:cxn ang="0">
                    <a:pos x="18" y="8"/>
                  </a:cxn>
                  <a:cxn ang="0">
                    <a:pos x="12" y="14"/>
                  </a:cxn>
                  <a:cxn ang="0">
                    <a:pos x="10" y="18"/>
                  </a:cxn>
                  <a:cxn ang="0">
                    <a:pos x="0" y="96"/>
                  </a:cxn>
                  <a:cxn ang="0">
                    <a:pos x="10" y="174"/>
                  </a:cxn>
                  <a:cxn ang="0">
                    <a:pos x="12" y="178"/>
                  </a:cxn>
                  <a:cxn ang="0">
                    <a:pos x="18" y="184"/>
                  </a:cxn>
                  <a:cxn ang="0">
                    <a:pos x="22" y="186"/>
                  </a:cxn>
                  <a:cxn ang="0">
                    <a:pos x="74" y="190"/>
                  </a:cxn>
                  <a:cxn ang="0">
                    <a:pos x="72" y="192"/>
                  </a:cxn>
                  <a:cxn ang="0">
                    <a:pos x="76" y="196"/>
                  </a:cxn>
                  <a:cxn ang="0">
                    <a:pos x="106" y="200"/>
                  </a:cxn>
                  <a:cxn ang="0">
                    <a:pos x="128" y="200"/>
                  </a:cxn>
                  <a:cxn ang="0">
                    <a:pos x="168" y="198"/>
                  </a:cxn>
                  <a:cxn ang="0">
                    <a:pos x="182" y="194"/>
                  </a:cxn>
                  <a:cxn ang="0">
                    <a:pos x="184" y="192"/>
                  </a:cxn>
                  <a:cxn ang="0">
                    <a:pos x="182" y="190"/>
                  </a:cxn>
                  <a:cxn ang="0">
                    <a:pos x="234" y="186"/>
                  </a:cxn>
                  <a:cxn ang="0">
                    <a:pos x="242" y="182"/>
                  </a:cxn>
                  <a:cxn ang="0">
                    <a:pos x="246" y="174"/>
                  </a:cxn>
                  <a:cxn ang="0">
                    <a:pos x="254" y="134"/>
                  </a:cxn>
                  <a:cxn ang="0">
                    <a:pos x="254" y="58"/>
                  </a:cxn>
                  <a:cxn ang="0">
                    <a:pos x="232" y="170"/>
                  </a:cxn>
                  <a:cxn ang="0">
                    <a:pos x="180" y="174"/>
                  </a:cxn>
                  <a:cxn ang="0">
                    <a:pos x="76" y="174"/>
                  </a:cxn>
                  <a:cxn ang="0">
                    <a:pos x="24" y="170"/>
                  </a:cxn>
                  <a:cxn ang="0">
                    <a:pos x="16" y="96"/>
                  </a:cxn>
                  <a:cxn ang="0">
                    <a:pos x="24" y="22"/>
                  </a:cxn>
                  <a:cxn ang="0">
                    <a:pos x="76" y="18"/>
                  </a:cxn>
                  <a:cxn ang="0">
                    <a:pos x="180" y="18"/>
                  </a:cxn>
                  <a:cxn ang="0">
                    <a:pos x="232" y="22"/>
                  </a:cxn>
                  <a:cxn ang="0">
                    <a:pos x="240" y="96"/>
                  </a:cxn>
                  <a:cxn ang="0">
                    <a:pos x="232" y="170"/>
                  </a:cxn>
                </a:cxnLst>
                <a:rect l="0" t="0" r="r" b="b"/>
                <a:pathLst>
                  <a:path w="256" h="200">
                    <a:moveTo>
                      <a:pt x="246" y="18"/>
                    </a:moveTo>
                    <a:lnTo>
                      <a:pt x="246" y="18"/>
                    </a:lnTo>
                    <a:lnTo>
                      <a:pt x="244" y="14"/>
                    </a:lnTo>
                    <a:lnTo>
                      <a:pt x="242" y="10"/>
                    </a:lnTo>
                    <a:lnTo>
                      <a:pt x="238" y="8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180" y="2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76" y="2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8"/>
                    </a:lnTo>
                    <a:lnTo>
                      <a:pt x="14" y="10"/>
                    </a:lnTo>
                    <a:lnTo>
                      <a:pt x="12" y="1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2" y="58"/>
                    </a:lnTo>
                    <a:lnTo>
                      <a:pt x="0" y="96"/>
                    </a:lnTo>
                    <a:lnTo>
                      <a:pt x="2" y="134"/>
                    </a:lnTo>
                    <a:lnTo>
                      <a:pt x="10" y="174"/>
                    </a:lnTo>
                    <a:lnTo>
                      <a:pt x="10" y="174"/>
                    </a:lnTo>
                    <a:lnTo>
                      <a:pt x="12" y="178"/>
                    </a:lnTo>
                    <a:lnTo>
                      <a:pt x="14" y="182"/>
                    </a:lnTo>
                    <a:lnTo>
                      <a:pt x="18" y="184"/>
                    </a:lnTo>
                    <a:lnTo>
                      <a:pt x="22" y="186"/>
                    </a:lnTo>
                    <a:lnTo>
                      <a:pt x="22" y="186"/>
                    </a:lnTo>
                    <a:lnTo>
                      <a:pt x="74" y="190"/>
                    </a:lnTo>
                    <a:lnTo>
                      <a:pt x="74" y="190"/>
                    </a:lnTo>
                    <a:lnTo>
                      <a:pt x="72" y="192"/>
                    </a:lnTo>
                    <a:lnTo>
                      <a:pt x="72" y="192"/>
                    </a:lnTo>
                    <a:lnTo>
                      <a:pt x="74" y="194"/>
                    </a:lnTo>
                    <a:lnTo>
                      <a:pt x="76" y="196"/>
                    </a:lnTo>
                    <a:lnTo>
                      <a:pt x="88" y="198"/>
                    </a:lnTo>
                    <a:lnTo>
                      <a:pt x="106" y="200"/>
                    </a:lnTo>
                    <a:lnTo>
                      <a:pt x="128" y="200"/>
                    </a:lnTo>
                    <a:lnTo>
                      <a:pt x="128" y="200"/>
                    </a:lnTo>
                    <a:lnTo>
                      <a:pt x="150" y="200"/>
                    </a:lnTo>
                    <a:lnTo>
                      <a:pt x="168" y="198"/>
                    </a:lnTo>
                    <a:lnTo>
                      <a:pt x="180" y="196"/>
                    </a:lnTo>
                    <a:lnTo>
                      <a:pt x="182" y="194"/>
                    </a:lnTo>
                    <a:lnTo>
                      <a:pt x="184" y="192"/>
                    </a:lnTo>
                    <a:lnTo>
                      <a:pt x="184" y="192"/>
                    </a:lnTo>
                    <a:lnTo>
                      <a:pt x="182" y="190"/>
                    </a:lnTo>
                    <a:lnTo>
                      <a:pt x="182" y="190"/>
                    </a:lnTo>
                    <a:lnTo>
                      <a:pt x="234" y="186"/>
                    </a:lnTo>
                    <a:lnTo>
                      <a:pt x="234" y="186"/>
                    </a:lnTo>
                    <a:lnTo>
                      <a:pt x="238" y="184"/>
                    </a:lnTo>
                    <a:lnTo>
                      <a:pt x="242" y="182"/>
                    </a:lnTo>
                    <a:lnTo>
                      <a:pt x="244" y="178"/>
                    </a:lnTo>
                    <a:lnTo>
                      <a:pt x="246" y="174"/>
                    </a:lnTo>
                    <a:lnTo>
                      <a:pt x="246" y="174"/>
                    </a:lnTo>
                    <a:lnTo>
                      <a:pt x="254" y="134"/>
                    </a:lnTo>
                    <a:lnTo>
                      <a:pt x="256" y="96"/>
                    </a:lnTo>
                    <a:lnTo>
                      <a:pt x="254" y="58"/>
                    </a:lnTo>
                    <a:lnTo>
                      <a:pt x="246" y="18"/>
                    </a:lnTo>
                    <a:close/>
                    <a:moveTo>
                      <a:pt x="232" y="170"/>
                    </a:moveTo>
                    <a:lnTo>
                      <a:pt x="232" y="170"/>
                    </a:lnTo>
                    <a:lnTo>
                      <a:pt x="180" y="174"/>
                    </a:lnTo>
                    <a:lnTo>
                      <a:pt x="128" y="176"/>
                    </a:lnTo>
                    <a:lnTo>
                      <a:pt x="76" y="174"/>
                    </a:lnTo>
                    <a:lnTo>
                      <a:pt x="24" y="170"/>
                    </a:lnTo>
                    <a:lnTo>
                      <a:pt x="24" y="170"/>
                    </a:lnTo>
                    <a:lnTo>
                      <a:pt x="18" y="132"/>
                    </a:lnTo>
                    <a:lnTo>
                      <a:pt x="16" y="96"/>
                    </a:lnTo>
                    <a:lnTo>
                      <a:pt x="18" y="60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76" y="18"/>
                    </a:lnTo>
                    <a:lnTo>
                      <a:pt x="128" y="16"/>
                    </a:lnTo>
                    <a:lnTo>
                      <a:pt x="180" y="18"/>
                    </a:lnTo>
                    <a:lnTo>
                      <a:pt x="232" y="22"/>
                    </a:lnTo>
                    <a:lnTo>
                      <a:pt x="232" y="22"/>
                    </a:lnTo>
                    <a:lnTo>
                      <a:pt x="238" y="60"/>
                    </a:lnTo>
                    <a:lnTo>
                      <a:pt x="240" y="96"/>
                    </a:lnTo>
                    <a:lnTo>
                      <a:pt x="238" y="132"/>
                    </a:lnTo>
                    <a:lnTo>
                      <a:pt x="232" y="1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6" name="Freeform 163"/>
              <p:cNvSpPr>
                <a:spLocks noEditPoints="1"/>
              </p:cNvSpPr>
              <p:nvPr/>
            </p:nvSpPr>
            <p:spPr bwMode="auto">
              <a:xfrm>
                <a:off x="4279900" y="12636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4" y="10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14" y="1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0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0"/>
                  </a:cxn>
                  <a:cxn ang="0">
                    <a:pos x="12" y="8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close/>
                    <a:moveTo>
                      <a:pt x="12" y="8"/>
                    </a:moveTo>
                    <a:lnTo>
                      <a:pt x="12" y="8"/>
                    </a:lnTo>
                    <a:lnTo>
                      <a:pt x="14" y="10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0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7" name="Freeform 166"/>
              <p:cNvSpPr>
                <a:spLocks/>
              </p:cNvSpPr>
              <p:nvPr/>
            </p:nvSpPr>
            <p:spPr bwMode="auto">
              <a:xfrm>
                <a:off x="4267200" y="1428750"/>
                <a:ext cx="50800" cy="180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30" y="6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0" y="2"/>
                  </a:cxn>
                  <a:cxn ang="0">
                    <a:pos x="28" y="0"/>
                  </a:cxn>
                </a:cxnLst>
                <a:rect l="0" t="0" r="r" b="b"/>
                <a:pathLst>
                  <a:path w="32" h="8">
                    <a:moveTo>
                      <a:pt x="28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8" name="Freeform 168"/>
              <p:cNvSpPr>
                <a:spLocks/>
              </p:cNvSpPr>
              <p:nvPr/>
            </p:nvSpPr>
            <p:spPr bwMode="auto">
              <a:xfrm>
                <a:off x="4279900" y="1390650"/>
                <a:ext cx="50800" cy="180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30" y="6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0" y="2"/>
                  </a:cxn>
                  <a:cxn ang="0">
                    <a:pos x="28" y="0"/>
                  </a:cxn>
                </a:cxnLst>
                <a:rect l="0" t="0" r="r" b="b"/>
                <a:pathLst>
                  <a:path w="32" h="8">
                    <a:moveTo>
                      <a:pt x="28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9" name="Freeform 170"/>
              <p:cNvSpPr>
                <a:spLocks/>
              </p:cNvSpPr>
              <p:nvPr/>
            </p:nvSpPr>
            <p:spPr bwMode="auto">
              <a:xfrm>
                <a:off x="4279900" y="1352550"/>
                <a:ext cx="50800" cy="216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30" y="6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0" y="2"/>
                  </a:cxn>
                  <a:cxn ang="0">
                    <a:pos x="28" y="0"/>
                  </a:cxn>
                </a:cxnLst>
                <a:rect l="0" t="0" r="r" b="b"/>
                <a:pathLst>
                  <a:path w="32" h="8">
                    <a:moveTo>
                      <a:pt x="28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90" name="Freeform 172"/>
              <p:cNvSpPr>
                <a:spLocks/>
              </p:cNvSpPr>
              <p:nvPr/>
            </p:nvSpPr>
            <p:spPr bwMode="auto">
              <a:xfrm>
                <a:off x="4064000" y="1298575"/>
                <a:ext cx="76200" cy="53975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2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6" y="32"/>
                  </a:cxn>
                  <a:cxn ang="0">
                    <a:pos x="8" y="30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2"/>
                  </a:cxn>
                  <a:cxn ang="0">
                    <a:pos x="14" y="10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46" y="8"/>
                  </a:cxn>
                  <a:cxn ang="0">
                    <a:pos x="48" y="4"/>
                  </a:cxn>
                  <a:cxn ang="0">
                    <a:pos x="48" y="4"/>
                  </a:cxn>
                  <a:cxn ang="0">
                    <a:pos x="46" y="2"/>
                  </a:cxn>
                  <a:cxn ang="0">
                    <a:pos x="44" y="0"/>
                  </a:cxn>
                </a:cxnLst>
                <a:rect l="0" t="0" r="r" b="b"/>
                <a:pathLst>
                  <a:path w="48" h="34">
                    <a:moveTo>
                      <a:pt x="44" y="0"/>
                    </a:moveTo>
                    <a:lnTo>
                      <a:pt x="8" y="4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2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6" y="32"/>
                    </a:lnTo>
                    <a:lnTo>
                      <a:pt x="8" y="30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6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066C67-E14F-49C8-B93F-E227E370CB67}"/>
              </a:ext>
            </a:extLst>
          </p:cNvPr>
          <p:cNvGrpSpPr/>
          <p:nvPr/>
        </p:nvGrpSpPr>
        <p:grpSpPr>
          <a:xfrm>
            <a:off x="4666610" y="4204325"/>
            <a:ext cx="1728000" cy="1728000"/>
            <a:chOff x="9003088" y="2258389"/>
            <a:chExt cx="2109798" cy="2112882"/>
          </a:xfrm>
        </p:grpSpPr>
        <p:grpSp>
          <p:nvGrpSpPr>
            <p:cNvPr id="36" name="Group 35"/>
            <p:cNvGrpSpPr/>
            <p:nvPr/>
          </p:nvGrpSpPr>
          <p:grpSpPr>
            <a:xfrm>
              <a:off x="9003088" y="2258389"/>
              <a:ext cx="2109798" cy="2112882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37" name="Freeform 6"/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1" name="Freeform 154"/>
            <p:cNvSpPr>
              <a:spLocks noEditPoints="1"/>
            </p:cNvSpPr>
            <p:nvPr/>
          </p:nvSpPr>
          <p:spPr bwMode="auto">
            <a:xfrm>
              <a:off x="9562753" y="2794315"/>
              <a:ext cx="1009993" cy="978431"/>
            </a:xfrm>
            <a:custGeom>
              <a:avLst/>
              <a:gdLst/>
              <a:ahLst/>
              <a:cxnLst>
                <a:cxn ang="0">
                  <a:pos x="256" y="92"/>
                </a:cxn>
                <a:cxn ang="0">
                  <a:pos x="250" y="84"/>
                </a:cxn>
                <a:cxn ang="0">
                  <a:pos x="240" y="80"/>
                </a:cxn>
                <a:cxn ang="0">
                  <a:pos x="144" y="10"/>
                </a:cxn>
                <a:cxn ang="0">
                  <a:pos x="142" y="6"/>
                </a:cxn>
                <a:cxn ang="0">
                  <a:pos x="134" y="0"/>
                </a:cxn>
                <a:cxn ang="0">
                  <a:pos x="128" y="0"/>
                </a:cxn>
                <a:cxn ang="0">
                  <a:pos x="118" y="2"/>
                </a:cxn>
                <a:cxn ang="0">
                  <a:pos x="112" y="10"/>
                </a:cxn>
                <a:cxn ang="0">
                  <a:pos x="16" y="80"/>
                </a:cxn>
                <a:cxn ang="0">
                  <a:pos x="10" y="82"/>
                </a:cxn>
                <a:cxn ang="0">
                  <a:pos x="4" y="88"/>
                </a:cxn>
                <a:cxn ang="0">
                  <a:pos x="0" y="92"/>
                </a:cxn>
                <a:cxn ang="0">
                  <a:pos x="0" y="102"/>
                </a:cxn>
                <a:cxn ang="0">
                  <a:pos x="6" y="110"/>
                </a:cxn>
                <a:cxn ang="0">
                  <a:pos x="42" y="228"/>
                </a:cxn>
                <a:cxn ang="0">
                  <a:pos x="42" y="232"/>
                </a:cxn>
                <a:cxn ang="0">
                  <a:pos x="46" y="242"/>
                </a:cxn>
                <a:cxn ang="0">
                  <a:pos x="50" y="244"/>
                </a:cxn>
                <a:cxn ang="0">
                  <a:pos x="60" y="248"/>
                </a:cxn>
                <a:cxn ang="0">
                  <a:pos x="70" y="246"/>
                </a:cxn>
                <a:cxn ang="0">
                  <a:pos x="186" y="246"/>
                </a:cxn>
                <a:cxn ang="0">
                  <a:pos x="196" y="248"/>
                </a:cxn>
                <a:cxn ang="0">
                  <a:pos x="200" y="248"/>
                </a:cxn>
                <a:cxn ang="0">
                  <a:pos x="206" y="244"/>
                </a:cxn>
                <a:cxn ang="0">
                  <a:pos x="212" y="236"/>
                </a:cxn>
                <a:cxn ang="0">
                  <a:pos x="214" y="228"/>
                </a:cxn>
                <a:cxn ang="0">
                  <a:pos x="250" y="110"/>
                </a:cxn>
                <a:cxn ang="0">
                  <a:pos x="254" y="106"/>
                </a:cxn>
                <a:cxn ang="0">
                  <a:pos x="256" y="98"/>
                </a:cxn>
                <a:cxn ang="0">
                  <a:pos x="188" y="146"/>
                </a:cxn>
                <a:cxn ang="0">
                  <a:pos x="184" y="154"/>
                </a:cxn>
                <a:cxn ang="0">
                  <a:pos x="196" y="230"/>
                </a:cxn>
                <a:cxn ang="0">
                  <a:pos x="136" y="198"/>
                </a:cxn>
                <a:cxn ang="0">
                  <a:pos x="128" y="196"/>
                </a:cxn>
                <a:cxn ang="0">
                  <a:pos x="60" y="230"/>
                </a:cxn>
                <a:cxn ang="0">
                  <a:pos x="72" y="162"/>
                </a:cxn>
                <a:cxn ang="0">
                  <a:pos x="68" y="146"/>
                </a:cxn>
                <a:cxn ang="0">
                  <a:pos x="86" y="88"/>
                </a:cxn>
                <a:cxn ang="0">
                  <a:pos x="94" y="84"/>
                </a:cxn>
                <a:cxn ang="0">
                  <a:pos x="128" y="18"/>
                </a:cxn>
                <a:cxn ang="0">
                  <a:pos x="156" y="78"/>
                </a:cxn>
                <a:cxn ang="0">
                  <a:pos x="170" y="88"/>
                </a:cxn>
                <a:cxn ang="0">
                  <a:pos x="188" y="146"/>
                </a:cxn>
              </a:cxnLst>
              <a:rect l="0" t="0" r="r" b="b"/>
              <a:pathLst>
                <a:path w="256" h="248">
                  <a:moveTo>
                    <a:pt x="256" y="92"/>
                  </a:moveTo>
                  <a:lnTo>
                    <a:pt x="256" y="92"/>
                  </a:lnTo>
                  <a:lnTo>
                    <a:pt x="252" y="88"/>
                  </a:lnTo>
                  <a:lnTo>
                    <a:pt x="250" y="84"/>
                  </a:lnTo>
                  <a:lnTo>
                    <a:pt x="246" y="82"/>
                  </a:lnTo>
                  <a:lnTo>
                    <a:pt x="240" y="80"/>
                  </a:lnTo>
                  <a:lnTo>
                    <a:pt x="174" y="7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118" y="2"/>
                  </a:lnTo>
                  <a:lnTo>
                    <a:pt x="114" y="6"/>
                  </a:lnTo>
                  <a:lnTo>
                    <a:pt x="112" y="10"/>
                  </a:lnTo>
                  <a:lnTo>
                    <a:pt x="82" y="70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4" y="8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8"/>
                  </a:lnTo>
                  <a:lnTo>
                    <a:pt x="0" y="102"/>
                  </a:lnTo>
                  <a:lnTo>
                    <a:pt x="2" y="106"/>
                  </a:lnTo>
                  <a:lnTo>
                    <a:pt x="6" y="110"/>
                  </a:lnTo>
                  <a:lnTo>
                    <a:pt x="54" y="160"/>
                  </a:lnTo>
                  <a:lnTo>
                    <a:pt x="42" y="228"/>
                  </a:lnTo>
                  <a:lnTo>
                    <a:pt x="42" y="228"/>
                  </a:lnTo>
                  <a:lnTo>
                    <a:pt x="42" y="232"/>
                  </a:lnTo>
                  <a:lnTo>
                    <a:pt x="44" y="236"/>
                  </a:lnTo>
                  <a:lnTo>
                    <a:pt x="46" y="242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6" y="248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70" y="246"/>
                  </a:lnTo>
                  <a:lnTo>
                    <a:pt x="128" y="214"/>
                  </a:lnTo>
                  <a:lnTo>
                    <a:pt x="186" y="246"/>
                  </a:lnTo>
                  <a:lnTo>
                    <a:pt x="186" y="246"/>
                  </a:lnTo>
                  <a:lnTo>
                    <a:pt x="196" y="248"/>
                  </a:lnTo>
                  <a:lnTo>
                    <a:pt x="196" y="248"/>
                  </a:lnTo>
                  <a:lnTo>
                    <a:pt x="200" y="248"/>
                  </a:lnTo>
                  <a:lnTo>
                    <a:pt x="206" y="244"/>
                  </a:lnTo>
                  <a:lnTo>
                    <a:pt x="206" y="244"/>
                  </a:lnTo>
                  <a:lnTo>
                    <a:pt x="210" y="242"/>
                  </a:lnTo>
                  <a:lnTo>
                    <a:pt x="212" y="236"/>
                  </a:lnTo>
                  <a:lnTo>
                    <a:pt x="214" y="232"/>
                  </a:lnTo>
                  <a:lnTo>
                    <a:pt x="214" y="228"/>
                  </a:lnTo>
                  <a:lnTo>
                    <a:pt x="202" y="160"/>
                  </a:lnTo>
                  <a:lnTo>
                    <a:pt x="250" y="110"/>
                  </a:lnTo>
                  <a:lnTo>
                    <a:pt x="250" y="110"/>
                  </a:lnTo>
                  <a:lnTo>
                    <a:pt x="254" y="106"/>
                  </a:lnTo>
                  <a:lnTo>
                    <a:pt x="256" y="102"/>
                  </a:lnTo>
                  <a:lnTo>
                    <a:pt x="256" y="98"/>
                  </a:lnTo>
                  <a:lnTo>
                    <a:pt x="256" y="92"/>
                  </a:lnTo>
                  <a:close/>
                  <a:moveTo>
                    <a:pt x="188" y="146"/>
                  </a:moveTo>
                  <a:lnTo>
                    <a:pt x="188" y="146"/>
                  </a:lnTo>
                  <a:lnTo>
                    <a:pt x="184" y="154"/>
                  </a:lnTo>
                  <a:lnTo>
                    <a:pt x="184" y="162"/>
                  </a:lnTo>
                  <a:lnTo>
                    <a:pt x="196" y="230"/>
                  </a:lnTo>
                  <a:lnTo>
                    <a:pt x="136" y="198"/>
                  </a:lnTo>
                  <a:lnTo>
                    <a:pt x="136" y="198"/>
                  </a:lnTo>
                  <a:lnTo>
                    <a:pt x="128" y="196"/>
                  </a:lnTo>
                  <a:lnTo>
                    <a:pt x="128" y="196"/>
                  </a:lnTo>
                  <a:lnTo>
                    <a:pt x="120" y="198"/>
                  </a:lnTo>
                  <a:lnTo>
                    <a:pt x="60" y="230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2" y="154"/>
                  </a:lnTo>
                  <a:lnTo>
                    <a:pt x="68" y="146"/>
                  </a:lnTo>
                  <a:lnTo>
                    <a:pt x="18" y="98"/>
                  </a:lnTo>
                  <a:lnTo>
                    <a:pt x="86" y="88"/>
                  </a:lnTo>
                  <a:lnTo>
                    <a:pt x="86" y="88"/>
                  </a:lnTo>
                  <a:lnTo>
                    <a:pt x="94" y="84"/>
                  </a:lnTo>
                  <a:lnTo>
                    <a:pt x="100" y="78"/>
                  </a:lnTo>
                  <a:lnTo>
                    <a:pt x="128" y="18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62" y="84"/>
                  </a:lnTo>
                  <a:lnTo>
                    <a:pt x="170" y="88"/>
                  </a:lnTo>
                  <a:lnTo>
                    <a:pt x="238" y="98"/>
                  </a:lnTo>
                  <a:lnTo>
                    <a:pt x="188" y="14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182066" y="3687552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개발 환경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E13E34-1309-408E-BE39-CDB60B6A7C55}"/>
              </a:ext>
            </a:extLst>
          </p:cNvPr>
          <p:cNvSpPr txBox="1"/>
          <p:nvPr/>
        </p:nvSpPr>
        <p:spPr>
          <a:xfrm>
            <a:off x="5810655" y="3742828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USE-CASE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37B526-5D15-4D39-8C4D-CE415B9EDBD6}"/>
              </a:ext>
            </a:extLst>
          </p:cNvPr>
          <p:cNvSpPr txBox="1"/>
          <p:nvPr/>
        </p:nvSpPr>
        <p:spPr>
          <a:xfrm>
            <a:off x="4434184" y="6126289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기대효과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4E5548-0B38-4A6B-A885-54B0563EC1F1}"/>
              </a:ext>
            </a:extLst>
          </p:cNvPr>
          <p:cNvSpPr txBox="1"/>
          <p:nvPr/>
        </p:nvSpPr>
        <p:spPr>
          <a:xfrm>
            <a:off x="7184309" y="6109009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일정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역할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65A3A2-54C9-4240-A1AD-AB9158CAD785}"/>
              </a:ext>
            </a:extLst>
          </p:cNvPr>
          <p:cNvSpPr txBox="1"/>
          <p:nvPr/>
        </p:nvSpPr>
        <p:spPr>
          <a:xfrm>
            <a:off x="9734639" y="6126289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기능 소개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시연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0667F9-BCFA-48AA-80DB-5EEABB892A9F}"/>
              </a:ext>
            </a:extLst>
          </p:cNvPr>
          <p:cNvGrpSpPr/>
          <p:nvPr/>
        </p:nvGrpSpPr>
        <p:grpSpPr>
          <a:xfrm>
            <a:off x="7416735" y="4187045"/>
            <a:ext cx="1728000" cy="1728000"/>
            <a:chOff x="7416735" y="4187045"/>
            <a:chExt cx="1728000" cy="1728000"/>
          </a:xfrm>
        </p:grpSpPr>
        <p:grpSp>
          <p:nvGrpSpPr>
            <p:cNvPr id="53" name="Group 35">
              <a:extLst>
                <a:ext uri="{FF2B5EF4-FFF2-40B4-BE49-F238E27FC236}">
                  <a16:creationId xmlns:a16="http://schemas.microsoft.com/office/drawing/2014/main" id="{D46D5970-CD24-4C4B-91C9-2434F83DBEEF}"/>
                </a:ext>
              </a:extLst>
            </p:cNvPr>
            <p:cNvGrpSpPr/>
            <p:nvPr/>
          </p:nvGrpSpPr>
          <p:grpSpPr>
            <a:xfrm>
              <a:off x="7416735" y="4187045"/>
              <a:ext cx="1728000" cy="1728000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1222BA81-1D75-4C48-A68F-EB0A3A16D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Oval 5">
                <a:extLst>
                  <a:ext uri="{FF2B5EF4-FFF2-40B4-BE49-F238E27FC236}">
                    <a16:creationId xmlns:a16="http://schemas.microsoft.com/office/drawing/2014/main" id="{47755F1A-1DFD-4726-B37D-F5E6B6327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9" name="그래픽 8" descr="부분적으로 선택 표시된 클립보드 단색으로 채워진">
              <a:extLst>
                <a:ext uri="{FF2B5EF4-FFF2-40B4-BE49-F238E27FC236}">
                  <a16:creationId xmlns:a16="http://schemas.microsoft.com/office/drawing/2014/main" id="{836D769D-AFA3-4AF2-9938-E513C0474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09757" y="4485164"/>
              <a:ext cx="1143319" cy="1143319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BC9174-61CA-410B-BDE7-5F0118C4985F}"/>
              </a:ext>
            </a:extLst>
          </p:cNvPr>
          <p:cNvGrpSpPr/>
          <p:nvPr/>
        </p:nvGrpSpPr>
        <p:grpSpPr>
          <a:xfrm>
            <a:off x="9967065" y="4204325"/>
            <a:ext cx="1728000" cy="1728000"/>
            <a:chOff x="9967065" y="4204325"/>
            <a:chExt cx="1728000" cy="1728000"/>
          </a:xfrm>
        </p:grpSpPr>
        <p:grpSp>
          <p:nvGrpSpPr>
            <p:cNvPr id="59" name="Group 35">
              <a:extLst>
                <a:ext uri="{FF2B5EF4-FFF2-40B4-BE49-F238E27FC236}">
                  <a16:creationId xmlns:a16="http://schemas.microsoft.com/office/drawing/2014/main" id="{27AB292B-47E6-420B-859D-C429C40C1EFA}"/>
                </a:ext>
              </a:extLst>
            </p:cNvPr>
            <p:cNvGrpSpPr/>
            <p:nvPr/>
          </p:nvGrpSpPr>
          <p:grpSpPr>
            <a:xfrm>
              <a:off x="9967065" y="4204325"/>
              <a:ext cx="1728000" cy="1728000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F0E13555-42D3-4E08-B677-D33600A48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5">
                <a:extLst>
                  <a:ext uri="{FF2B5EF4-FFF2-40B4-BE49-F238E27FC236}">
                    <a16:creationId xmlns:a16="http://schemas.microsoft.com/office/drawing/2014/main" id="{3E178A12-E156-41E9-9AC7-659F4838B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1" name="그래픽 10" descr="교사 단색으로 채워진">
              <a:extLst>
                <a:ext uri="{FF2B5EF4-FFF2-40B4-BE49-F238E27FC236}">
                  <a16:creationId xmlns:a16="http://schemas.microsoft.com/office/drawing/2014/main" id="{DB24359C-52C0-426B-80CE-51088053A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1253" y="4541183"/>
              <a:ext cx="1071534" cy="1071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497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>
            <a:extLst>
              <a:ext uri="{FF2B5EF4-FFF2-40B4-BE49-F238E27FC236}">
                <a16:creationId xmlns:a16="http://schemas.microsoft.com/office/drawing/2014/main" id="{2FEF87A8-4942-4C53-85D3-9C11540C6ABB}"/>
              </a:ext>
            </a:extLst>
          </p:cNvPr>
          <p:cNvSpPr/>
          <p:nvPr/>
        </p:nvSpPr>
        <p:spPr>
          <a:xfrm rot="5400000">
            <a:off x="2073254" y="1441345"/>
            <a:ext cx="72000" cy="4218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13733" y="518683"/>
            <a:ext cx="206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시연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948394A9-A129-49E6-AC62-462F8264807F}"/>
              </a:ext>
            </a:extLst>
          </p:cNvPr>
          <p:cNvSpPr/>
          <p:nvPr/>
        </p:nvSpPr>
        <p:spPr>
          <a:xfrm>
            <a:off x="4916502" y="470214"/>
            <a:ext cx="720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685540-C6CC-467F-A1D4-7F6A73376C8D}"/>
              </a:ext>
            </a:extLst>
          </p:cNvPr>
          <p:cNvGrpSpPr/>
          <p:nvPr/>
        </p:nvGrpSpPr>
        <p:grpSpPr>
          <a:xfrm>
            <a:off x="4222295" y="1710999"/>
            <a:ext cx="3751200" cy="3751200"/>
            <a:chOff x="9967065" y="4204325"/>
            <a:chExt cx="1728000" cy="1728000"/>
          </a:xfrm>
        </p:grpSpPr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382A9126-1DAB-4A9A-9FD0-D51437E22369}"/>
                </a:ext>
              </a:extLst>
            </p:cNvPr>
            <p:cNvGrpSpPr/>
            <p:nvPr/>
          </p:nvGrpSpPr>
          <p:grpSpPr>
            <a:xfrm>
              <a:off x="9967065" y="4204325"/>
              <a:ext cx="1728000" cy="1728000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ADB70F2B-99AE-4845-A0AD-A2BF87F8FC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5">
                <a:extLst>
                  <a:ext uri="{FF2B5EF4-FFF2-40B4-BE49-F238E27FC236}">
                    <a16:creationId xmlns:a16="http://schemas.microsoft.com/office/drawing/2014/main" id="{2F0512E3-267D-4205-9EA6-6033CCE5E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8" name="그래픽 17" descr="교사 단색으로 채워진">
              <a:extLst>
                <a:ext uri="{FF2B5EF4-FFF2-40B4-BE49-F238E27FC236}">
                  <a16:creationId xmlns:a16="http://schemas.microsoft.com/office/drawing/2014/main" id="{D7FDF103-AC13-493F-892F-2F605CD4E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1253" y="4541183"/>
              <a:ext cx="1071534" cy="1071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221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466665" y="4267358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By DELIGHT</a:t>
            </a:r>
          </a:p>
        </p:txBody>
      </p:sp>
      <p:sp>
        <p:nvSpPr>
          <p:cNvPr id="1753" name="TextBox 1752"/>
          <p:cNvSpPr txBox="1"/>
          <p:nvPr/>
        </p:nvSpPr>
        <p:spPr>
          <a:xfrm>
            <a:off x="4719692" y="2315250"/>
            <a:ext cx="27462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THANK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4851790" y="3134655"/>
            <a:ext cx="25201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YOU</a:t>
            </a:r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>
            <a:extLst>
              <a:ext uri="{FF2B5EF4-FFF2-40B4-BE49-F238E27FC236}">
                <a16:creationId xmlns:a16="http://schemas.microsoft.com/office/drawing/2014/main" id="{2FEF87A8-4942-4C53-85D3-9C11540C6ABB}"/>
              </a:ext>
            </a:extLst>
          </p:cNvPr>
          <p:cNvSpPr/>
          <p:nvPr/>
        </p:nvSpPr>
        <p:spPr>
          <a:xfrm rot="5400000">
            <a:off x="2073254" y="1441345"/>
            <a:ext cx="72000" cy="4218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206" y="581745"/>
            <a:ext cx="219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기획 의도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4B29B5-9205-42D1-ACDA-12D069B30CCF}"/>
              </a:ext>
            </a:extLst>
          </p:cNvPr>
          <p:cNvGrpSpPr/>
          <p:nvPr/>
        </p:nvGrpSpPr>
        <p:grpSpPr>
          <a:xfrm>
            <a:off x="4221247" y="1639844"/>
            <a:ext cx="3749506" cy="3749506"/>
            <a:chOff x="1084311" y="2236868"/>
            <a:chExt cx="2109798" cy="2112882"/>
          </a:xfrm>
        </p:grpSpPr>
        <p:grpSp>
          <p:nvGrpSpPr>
            <p:cNvPr id="27" name="Group 26"/>
            <p:cNvGrpSpPr/>
            <p:nvPr/>
          </p:nvGrpSpPr>
          <p:grpSpPr>
            <a:xfrm>
              <a:off x="1084311" y="2236868"/>
              <a:ext cx="2109798" cy="2112882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28" name="Freeform 6"/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5"/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" name="Freeform 179"/>
            <p:cNvSpPr>
              <a:spLocks noEditPoints="1"/>
            </p:cNvSpPr>
            <p:nvPr/>
          </p:nvSpPr>
          <p:spPr bwMode="auto">
            <a:xfrm>
              <a:off x="1545300" y="2844837"/>
              <a:ext cx="1129622" cy="811913"/>
            </a:xfrm>
            <a:custGeom>
              <a:avLst/>
              <a:gdLst/>
              <a:ahLst/>
              <a:cxnLst>
                <a:cxn ang="0">
                  <a:pos x="204" y="52"/>
                </a:cxn>
                <a:cxn ang="0">
                  <a:pos x="184" y="18"/>
                </a:cxn>
                <a:cxn ang="0">
                  <a:pos x="150" y="2"/>
                </a:cxn>
                <a:cxn ang="0">
                  <a:pos x="126" y="0"/>
                </a:cxn>
                <a:cxn ang="0">
                  <a:pos x="96" y="12"/>
                </a:cxn>
                <a:cxn ang="0">
                  <a:pos x="76" y="32"/>
                </a:cxn>
                <a:cxn ang="0">
                  <a:pos x="60" y="40"/>
                </a:cxn>
                <a:cxn ang="0">
                  <a:pos x="46" y="42"/>
                </a:cxn>
                <a:cxn ang="0">
                  <a:pos x="30" y="56"/>
                </a:cxn>
                <a:cxn ang="0">
                  <a:pos x="24" y="76"/>
                </a:cxn>
                <a:cxn ang="0">
                  <a:pos x="26" y="88"/>
                </a:cxn>
                <a:cxn ang="0">
                  <a:pos x="2" y="118"/>
                </a:cxn>
                <a:cxn ang="0">
                  <a:pos x="2" y="142"/>
                </a:cxn>
                <a:cxn ang="0">
                  <a:pos x="16" y="168"/>
                </a:cxn>
                <a:cxn ang="0">
                  <a:pos x="42" y="182"/>
                </a:cxn>
                <a:cxn ang="0">
                  <a:pos x="196" y="184"/>
                </a:cxn>
                <a:cxn ang="0">
                  <a:pos x="208" y="182"/>
                </a:cxn>
                <a:cxn ang="0">
                  <a:pos x="238" y="166"/>
                </a:cxn>
                <a:cxn ang="0">
                  <a:pos x="254" y="136"/>
                </a:cxn>
                <a:cxn ang="0">
                  <a:pos x="256" y="114"/>
                </a:cxn>
                <a:cxn ang="0">
                  <a:pos x="242" y="86"/>
                </a:cxn>
                <a:cxn ang="0">
                  <a:pos x="218" y="68"/>
                </a:cxn>
                <a:cxn ang="0">
                  <a:pos x="196" y="168"/>
                </a:cxn>
                <a:cxn ang="0">
                  <a:pos x="44" y="168"/>
                </a:cxn>
                <a:cxn ang="0">
                  <a:pos x="26" y="158"/>
                </a:cxn>
                <a:cxn ang="0">
                  <a:pos x="16" y="140"/>
                </a:cxn>
                <a:cxn ang="0">
                  <a:pos x="18" y="122"/>
                </a:cxn>
                <a:cxn ang="0">
                  <a:pos x="34" y="102"/>
                </a:cxn>
                <a:cxn ang="0">
                  <a:pos x="44" y="94"/>
                </a:cxn>
                <a:cxn ang="0">
                  <a:pos x="42" y="82"/>
                </a:cxn>
                <a:cxn ang="0">
                  <a:pos x="42" y="68"/>
                </a:cxn>
                <a:cxn ang="0">
                  <a:pos x="60" y="56"/>
                </a:cxn>
                <a:cxn ang="0">
                  <a:pos x="70" y="58"/>
                </a:cxn>
                <a:cxn ang="0">
                  <a:pos x="80" y="58"/>
                </a:cxn>
                <a:cxn ang="0">
                  <a:pos x="86" y="48"/>
                </a:cxn>
                <a:cxn ang="0">
                  <a:pos x="120" y="18"/>
                </a:cxn>
                <a:cxn ang="0">
                  <a:pos x="146" y="16"/>
                </a:cxn>
                <a:cxn ang="0">
                  <a:pos x="174" y="30"/>
                </a:cxn>
                <a:cxn ang="0">
                  <a:pos x="190" y="56"/>
                </a:cxn>
                <a:cxn ang="0">
                  <a:pos x="192" y="74"/>
                </a:cxn>
                <a:cxn ang="0">
                  <a:pos x="204" y="80"/>
                </a:cxn>
                <a:cxn ang="0">
                  <a:pos x="218" y="86"/>
                </a:cxn>
                <a:cxn ang="0">
                  <a:pos x="234" y="102"/>
                </a:cxn>
                <a:cxn ang="0">
                  <a:pos x="240" y="124"/>
                </a:cxn>
                <a:cxn ang="0">
                  <a:pos x="236" y="142"/>
                </a:cxn>
                <a:cxn ang="0">
                  <a:pos x="220" y="160"/>
                </a:cxn>
                <a:cxn ang="0">
                  <a:pos x="196" y="168"/>
                </a:cxn>
              </a:cxnLst>
              <a:rect l="0" t="0" r="r" b="b"/>
              <a:pathLst>
                <a:path w="256" h="184">
                  <a:moveTo>
                    <a:pt x="208" y="66"/>
                  </a:moveTo>
                  <a:lnTo>
                    <a:pt x="208" y="66"/>
                  </a:lnTo>
                  <a:lnTo>
                    <a:pt x="204" y="52"/>
                  </a:lnTo>
                  <a:lnTo>
                    <a:pt x="200" y="40"/>
                  </a:lnTo>
                  <a:lnTo>
                    <a:pt x="194" y="28"/>
                  </a:lnTo>
                  <a:lnTo>
                    <a:pt x="184" y="18"/>
                  </a:lnTo>
                  <a:lnTo>
                    <a:pt x="174" y="10"/>
                  </a:lnTo>
                  <a:lnTo>
                    <a:pt x="162" y="6"/>
                  </a:lnTo>
                  <a:lnTo>
                    <a:pt x="15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26" y="0"/>
                  </a:lnTo>
                  <a:lnTo>
                    <a:pt x="116" y="4"/>
                  </a:lnTo>
                  <a:lnTo>
                    <a:pt x="106" y="6"/>
                  </a:lnTo>
                  <a:lnTo>
                    <a:pt x="96" y="12"/>
                  </a:lnTo>
                  <a:lnTo>
                    <a:pt x="88" y="18"/>
                  </a:lnTo>
                  <a:lnTo>
                    <a:pt x="82" y="24"/>
                  </a:lnTo>
                  <a:lnTo>
                    <a:pt x="76" y="32"/>
                  </a:lnTo>
                  <a:lnTo>
                    <a:pt x="70" y="42"/>
                  </a:lnTo>
                  <a:lnTo>
                    <a:pt x="70" y="42"/>
                  </a:lnTo>
                  <a:lnTo>
                    <a:pt x="60" y="40"/>
                  </a:lnTo>
                  <a:lnTo>
                    <a:pt x="60" y="40"/>
                  </a:lnTo>
                  <a:lnTo>
                    <a:pt x="52" y="40"/>
                  </a:lnTo>
                  <a:lnTo>
                    <a:pt x="46" y="42"/>
                  </a:lnTo>
                  <a:lnTo>
                    <a:pt x="40" y="46"/>
                  </a:lnTo>
                  <a:lnTo>
                    <a:pt x="34" y="50"/>
                  </a:lnTo>
                  <a:lnTo>
                    <a:pt x="30" y="56"/>
                  </a:lnTo>
                  <a:lnTo>
                    <a:pt x="26" y="62"/>
                  </a:lnTo>
                  <a:lnTo>
                    <a:pt x="24" y="68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6" y="96"/>
                  </a:lnTo>
                  <a:lnTo>
                    <a:pt x="8" y="106"/>
                  </a:lnTo>
                  <a:lnTo>
                    <a:pt x="2" y="118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42"/>
                  </a:lnTo>
                  <a:lnTo>
                    <a:pt x="4" y="152"/>
                  </a:lnTo>
                  <a:lnTo>
                    <a:pt x="8" y="162"/>
                  </a:lnTo>
                  <a:lnTo>
                    <a:pt x="16" y="168"/>
                  </a:lnTo>
                  <a:lnTo>
                    <a:pt x="22" y="176"/>
                  </a:lnTo>
                  <a:lnTo>
                    <a:pt x="32" y="180"/>
                  </a:lnTo>
                  <a:lnTo>
                    <a:pt x="42" y="182"/>
                  </a:lnTo>
                  <a:lnTo>
                    <a:pt x="52" y="184"/>
                  </a:lnTo>
                  <a:lnTo>
                    <a:pt x="52" y="184"/>
                  </a:lnTo>
                  <a:lnTo>
                    <a:pt x="196" y="184"/>
                  </a:lnTo>
                  <a:lnTo>
                    <a:pt x="196" y="184"/>
                  </a:lnTo>
                  <a:lnTo>
                    <a:pt x="196" y="184"/>
                  </a:lnTo>
                  <a:lnTo>
                    <a:pt x="208" y="182"/>
                  </a:lnTo>
                  <a:lnTo>
                    <a:pt x="220" y="180"/>
                  </a:lnTo>
                  <a:lnTo>
                    <a:pt x="230" y="174"/>
                  </a:lnTo>
                  <a:lnTo>
                    <a:pt x="238" y="166"/>
                  </a:lnTo>
                  <a:lnTo>
                    <a:pt x="246" y="158"/>
                  </a:lnTo>
                  <a:lnTo>
                    <a:pt x="252" y="148"/>
                  </a:lnTo>
                  <a:lnTo>
                    <a:pt x="254" y="136"/>
                  </a:lnTo>
                  <a:lnTo>
                    <a:pt x="256" y="124"/>
                  </a:lnTo>
                  <a:lnTo>
                    <a:pt x="256" y="124"/>
                  </a:lnTo>
                  <a:lnTo>
                    <a:pt x="256" y="114"/>
                  </a:lnTo>
                  <a:lnTo>
                    <a:pt x="252" y="104"/>
                  </a:lnTo>
                  <a:lnTo>
                    <a:pt x="248" y="94"/>
                  </a:lnTo>
                  <a:lnTo>
                    <a:pt x="242" y="86"/>
                  </a:lnTo>
                  <a:lnTo>
                    <a:pt x="234" y="78"/>
                  </a:lnTo>
                  <a:lnTo>
                    <a:pt x="226" y="72"/>
                  </a:lnTo>
                  <a:lnTo>
                    <a:pt x="218" y="68"/>
                  </a:lnTo>
                  <a:lnTo>
                    <a:pt x="208" y="66"/>
                  </a:lnTo>
                  <a:close/>
                  <a:moveTo>
                    <a:pt x="196" y="168"/>
                  </a:moveTo>
                  <a:lnTo>
                    <a:pt x="196" y="168"/>
                  </a:lnTo>
                  <a:lnTo>
                    <a:pt x="52" y="168"/>
                  </a:lnTo>
                  <a:lnTo>
                    <a:pt x="52" y="168"/>
                  </a:lnTo>
                  <a:lnTo>
                    <a:pt x="44" y="168"/>
                  </a:lnTo>
                  <a:lnTo>
                    <a:pt x="38" y="166"/>
                  </a:lnTo>
                  <a:lnTo>
                    <a:pt x="32" y="162"/>
                  </a:lnTo>
                  <a:lnTo>
                    <a:pt x="26" y="158"/>
                  </a:lnTo>
                  <a:lnTo>
                    <a:pt x="22" y="152"/>
                  </a:lnTo>
                  <a:lnTo>
                    <a:pt x="18" y="146"/>
                  </a:lnTo>
                  <a:lnTo>
                    <a:pt x="16" y="140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8" y="122"/>
                  </a:lnTo>
                  <a:lnTo>
                    <a:pt x="20" y="114"/>
                  </a:lnTo>
                  <a:lnTo>
                    <a:pt x="26" y="106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4"/>
                  </a:lnTo>
                  <a:lnTo>
                    <a:pt x="44" y="9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2" y="68"/>
                  </a:lnTo>
                  <a:lnTo>
                    <a:pt x="46" y="62"/>
                  </a:lnTo>
                  <a:lnTo>
                    <a:pt x="52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4" y="56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60"/>
                  </a:lnTo>
                  <a:lnTo>
                    <a:pt x="80" y="58"/>
                  </a:lnTo>
                  <a:lnTo>
                    <a:pt x="82" y="54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94" y="36"/>
                  </a:lnTo>
                  <a:lnTo>
                    <a:pt x="106" y="24"/>
                  </a:lnTo>
                  <a:lnTo>
                    <a:pt x="120" y="18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46" y="16"/>
                  </a:lnTo>
                  <a:lnTo>
                    <a:pt x="156" y="20"/>
                  </a:lnTo>
                  <a:lnTo>
                    <a:pt x="166" y="24"/>
                  </a:lnTo>
                  <a:lnTo>
                    <a:pt x="174" y="30"/>
                  </a:lnTo>
                  <a:lnTo>
                    <a:pt x="180" y="38"/>
                  </a:lnTo>
                  <a:lnTo>
                    <a:pt x="186" y="46"/>
                  </a:lnTo>
                  <a:lnTo>
                    <a:pt x="190" y="56"/>
                  </a:lnTo>
                  <a:lnTo>
                    <a:pt x="192" y="66"/>
                  </a:lnTo>
                  <a:lnTo>
                    <a:pt x="192" y="66"/>
                  </a:lnTo>
                  <a:lnTo>
                    <a:pt x="192" y="74"/>
                  </a:lnTo>
                  <a:lnTo>
                    <a:pt x="194" y="78"/>
                  </a:lnTo>
                  <a:lnTo>
                    <a:pt x="198" y="80"/>
                  </a:lnTo>
                  <a:lnTo>
                    <a:pt x="204" y="80"/>
                  </a:lnTo>
                  <a:lnTo>
                    <a:pt x="204" y="80"/>
                  </a:lnTo>
                  <a:lnTo>
                    <a:pt x="212" y="82"/>
                  </a:lnTo>
                  <a:lnTo>
                    <a:pt x="218" y="86"/>
                  </a:lnTo>
                  <a:lnTo>
                    <a:pt x="224" y="90"/>
                  </a:lnTo>
                  <a:lnTo>
                    <a:pt x="230" y="96"/>
                  </a:lnTo>
                  <a:lnTo>
                    <a:pt x="234" y="102"/>
                  </a:lnTo>
                  <a:lnTo>
                    <a:pt x="238" y="108"/>
                  </a:lnTo>
                  <a:lnTo>
                    <a:pt x="240" y="116"/>
                  </a:lnTo>
                  <a:lnTo>
                    <a:pt x="240" y="124"/>
                  </a:lnTo>
                  <a:lnTo>
                    <a:pt x="240" y="124"/>
                  </a:lnTo>
                  <a:lnTo>
                    <a:pt x="240" y="132"/>
                  </a:lnTo>
                  <a:lnTo>
                    <a:pt x="236" y="142"/>
                  </a:lnTo>
                  <a:lnTo>
                    <a:pt x="232" y="148"/>
                  </a:lnTo>
                  <a:lnTo>
                    <a:pt x="228" y="156"/>
                  </a:lnTo>
                  <a:lnTo>
                    <a:pt x="220" y="160"/>
                  </a:lnTo>
                  <a:lnTo>
                    <a:pt x="214" y="164"/>
                  </a:lnTo>
                  <a:lnTo>
                    <a:pt x="204" y="168"/>
                  </a:lnTo>
                  <a:lnTo>
                    <a:pt x="196" y="16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sp>
        <p:nvSpPr>
          <p:cNvPr id="49" name="Rectangle 4">
            <a:extLst>
              <a:ext uri="{FF2B5EF4-FFF2-40B4-BE49-F238E27FC236}">
                <a16:creationId xmlns:a16="http://schemas.microsoft.com/office/drawing/2014/main" id="{948394A9-A129-49E6-AC62-462F8264807F}"/>
              </a:ext>
            </a:extLst>
          </p:cNvPr>
          <p:cNvSpPr/>
          <p:nvPr/>
        </p:nvSpPr>
        <p:spPr>
          <a:xfrm>
            <a:off x="4932257" y="551358"/>
            <a:ext cx="720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08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966846"/>
            <a:ext cx="1518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기획의도</a:t>
            </a:r>
            <a:endParaRPr lang="en-US" sz="24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1558880"/>
            <a:ext cx="72000" cy="516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4056593" y="-1185161"/>
            <a:ext cx="5533695" cy="9354448"/>
          </a:xfrm>
          <a:prstGeom prst="snipRoundRect">
            <a:avLst/>
          </a:prstGeom>
          <a:noFill/>
          <a:ln w="101600">
            <a:solidFill>
              <a:schemeClr val="accent2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D1E3D-530A-4CCB-8588-26F5AFC4E854}"/>
              </a:ext>
            </a:extLst>
          </p:cNvPr>
          <p:cNvSpPr txBox="1"/>
          <p:nvPr/>
        </p:nvSpPr>
        <p:spPr>
          <a:xfrm>
            <a:off x="2372822" y="1329459"/>
            <a:ext cx="5997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Segoe UI"/>
              </a:rPr>
              <a:t>회사의 수익을 높이기 위해서 효율적인 업무관리 필요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98DD7-6BD7-4850-8063-41AD837F91FC}"/>
              </a:ext>
            </a:extLst>
          </p:cNvPr>
          <p:cNvSpPr txBox="1"/>
          <p:nvPr/>
        </p:nvSpPr>
        <p:spPr>
          <a:xfrm>
            <a:off x="2372822" y="2333872"/>
            <a:ext cx="103273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Segoe UI"/>
              </a:rPr>
              <a:t>효율적인 업무관리를 위해서 각각 사원들의 업무 타임테이블이 도식화되고 </a:t>
            </a:r>
            <a:endParaRPr lang="en-US" altLang="ko-KR" dirty="0">
              <a:cs typeface="Segoe UI"/>
            </a:endParaRPr>
          </a:p>
          <a:p>
            <a:r>
              <a:rPr lang="ko-KR" altLang="en-US" dirty="0" err="1">
                <a:cs typeface="Segoe UI"/>
              </a:rPr>
              <a:t>명시화될</a:t>
            </a:r>
            <a:r>
              <a:rPr lang="ko-KR" altLang="en-US" dirty="0">
                <a:cs typeface="Segoe UI"/>
              </a:rPr>
              <a:t> 필요가 있다.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AF3B5-D41D-433A-9F12-68D29002C5D9}"/>
              </a:ext>
            </a:extLst>
          </p:cNvPr>
          <p:cNvSpPr txBox="1"/>
          <p:nvPr/>
        </p:nvSpPr>
        <p:spPr>
          <a:xfrm>
            <a:off x="2404175" y="3544232"/>
            <a:ext cx="100673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Segoe UI"/>
              </a:rPr>
              <a:t>매주 주어진 최대 52시간의 업무시간을 개인, 조직별로 나타내서 낭비하는 시간을</a:t>
            </a:r>
            <a:endParaRPr lang="en-US" altLang="ko-KR" dirty="0">
              <a:cs typeface="Segoe UI"/>
            </a:endParaRPr>
          </a:p>
          <a:p>
            <a:r>
              <a:rPr lang="ko-KR" altLang="en-US" dirty="0">
                <a:cs typeface="Segoe UI"/>
              </a:rPr>
              <a:t> 줄 일수 있도록 조율하는 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569F9-17AE-4DB3-82B8-DC302F0CA62C}"/>
              </a:ext>
            </a:extLst>
          </p:cNvPr>
          <p:cNvSpPr txBox="1"/>
          <p:nvPr/>
        </p:nvSpPr>
        <p:spPr>
          <a:xfrm>
            <a:off x="2372822" y="4754592"/>
            <a:ext cx="102197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Segoe UI"/>
              </a:rPr>
              <a:t>궁극적으로 개인의 시간 뿐만 아니라 관리자들도 각 사원들의 </a:t>
            </a:r>
            <a:r>
              <a:rPr lang="ko-KR" altLang="en-US" dirty="0" err="1">
                <a:cs typeface="Segoe UI"/>
              </a:rPr>
              <a:t>명시화된</a:t>
            </a:r>
            <a:r>
              <a:rPr lang="ko-KR" altLang="en-US" dirty="0">
                <a:cs typeface="Segoe UI"/>
              </a:rPr>
              <a:t> 타임 테이블을 </a:t>
            </a:r>
            <a:endParaRPr lang="en-US" altLang="ko-KR" dirty="0">
              <a:cs typeface="Segoe UI"/>
            </a:endParaRPr>
          </a:p>
          <a:p>
            <a:r>
              <a:rPr lang="ko-KR" altLang="en-US" dirty="0">
                <a:cs typeface="Segoe UI"/>
              </a:rPr>
              <a:t>통해 업무 분배, 관리를 더욱 쉽게 할 수 있도록 만드는 것</a:t>
            </a:r>
          </a:p>
        </p:txBody>
      </p:sp>
    </p:spTree>
    <p:extLst>
      <p:ext uri="{BB962C8B-B14F-4D97-AF65-F5344CB8AC3E}">
        <p14:creationId xmlns:p14="http://schemas.microsoft.com/office/powerpoint/2010/main" val="2613251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>
            <a:extLst>
              <a:ext uri="{FF2B5EF4-FFF2-40B4-BE49-F238E27FC236}">
                <a16:creationId xmlns:a16="http://schemas.microsoft.com/office/drawing/2014/main" id="{2FEF87A8-4942-4C53-85D3-9C11540C6ABB}"/>
              </a:ext>
            </a:extLst>
          </p:cNvPr>
          <p:cNvSpPr/>
          <p:nvPr/>
        </p:nvSpPr>
        <p:spPr>
          <a:xfrm rot="5400000">
            <a:off x="2073254" y="1441345"/>
            <a:ext cx="72000" cy="4218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206" y="581745"/>
            <a:ext cx="219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개발 환경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948394A9-A129-49E6-AC62-462F8264807F}"/>
              </a:ext>
            </a:extLst>
          </p:cNvPr>
          <p:cNvSpPr/>
          <p:nvPr/>
        </p:nvSpPr>
        <p:spPr>
          <a:xfrm>
            <a:off x="4932257" y="551358"/>
            <a:ext cx="720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EE3B2C9-1B4C-4E25-B28A-13CDF714ED6D}"/>
              </a:ext>
            </a:extLst>
          </p:cNvPr>
          <p:cNvGrpSpPr/>
          <p:nvPr/>
        </p:nvGrpSpPr>
        <p:grpSpPr>
          <a:xfrm>
            <a:off x="4222295" y="1674998"/>
            <a:ext cx="3751200" cy="3751200"/>
            <a:chOff x="3722171" y="2243379"/>
            <a:chExt cx="2109798" cy="2112882"/>
          </a:xfrm>
        </p:grpSpPr>
        <p:grpSp>
          <p:nvGrpSpPr>
            <p:cNvPr id="11" name="Group 29">
              <a:extLst>
                <a:ext uri="{FF2B5EF4-FFF2-40B4-BE49-F238E27FC236}">
                  <a16:creationId xmlns:a16="http://schemas.microsoft.com/office/drawing/2014/main" id="{C0CE22C2-BC73-4CBF-A5F5-DBB33BA62478}"/>
                </a:ext>
              </a:extLst>
            </p:cNvPr>
            <p:cNvGrpSpPr/>
            <p:nvPr/>
          </p:nvGrpSpPr>
          <p:grpSpPr>
            <a:xfrm>
              <a:off x="3722171" y="2243379"/>
              <a:ext cx="2109798" cy="2112882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2C15E3FE-6109-4F40-94FC-9FA69C48E6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5">
                <a:extLst>
                  <a:ext uri="{FF2B5EF4-FFF2-40B4-BE49-F238E27FC236}">
                    <a16:creationId xmlns:a16="http://schemas.microsoft.com/office/drawing/2014/main" id="{7E8BF66D-0ABC-46FE-B1F0-1081A3D66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83">
              <a:extLst>
                <a:ext uri="{FF2B5EF4-FFF2-40B4-BE49-F238E27FC236}">
                  <a16:creationId xmlns:a16="http://schemas.microsoft.com/office/drawing/2014/main" id="{F072217A-8F9B-4477-9E37-D42081BAF892}"/>
                </a:ext>
              </a:extLst>
            </p:cNvPr>
            <p:cNvGrpSpPr/>
            <p:nvPr/>
          </p:nvGrpSpPr>
          <p:grpSpPr>
            <a:xfrm>
              <a:off x="4260660" y="2883318"/>
              <a:ext cx="1011429" cy="885002"/>
              <a:chOff x="3149600" y="1174750"/>
              <a:chExt cx="406400" cy="355600"/>
            </a:xfrm>
            <a:solidFill>
              <a:schemeClr val="bg2"/>
            </a:solidFill>
          </p:grpSpPr>
          <p:sp>
            <p:nvSpPr>
              <p:cNvPr id="13" name="Freeform 174">
                <a:extLst>
                  <a:ext uri="{FF2B5EF4-FFF2-40B4-BE49-F238E27FC236}">
                    <a16:creationId xmlns:a16="http://schemas.microsoft.com/office/drawing/2014/main" id="{76F77609-929C-44D0-A1A6-F799FCCFF6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49600" y="1174750"/>
                <a:ext cx="406400" cy="355600"/>
              </a:xfrm>
              <a:custGeom>
                <a:avLst/>
                <a:gdLst/>
                <a:ahLst/>
                <a:cxnLst>
                  <a:cxn ang="0">
                    <a:pos x="234" y="22"/>
                  </a:cxn>
                  <a:cxn ang="0">
                    <a:pos x="210" y="6"/>
                  </a:cxn>
                  <a:cxn ang="0">
                    <a:pos x="182" y="0"/>
                  </a:cxn>
                  <a:cxn ang="0">
                    <a:pos x="154" y="4"/>
                  </a:cxn>
                  <a:cxn ang="0">
                    <a:pos x="128" y="20"/>
                  </a:cxn>
                  <a:cxn ang="0">
                    <a:pos x="116" y="10"/>
                  </a:cxn>
                  <a:cxn ang="0">
                    <a:pos x="90" y="2"/>
                  </a:cxn>
                  <a:cxn ang="0">
                    <a:pos x="60" y="2"/>
                  </a:cxn>
                  <a:cxn ang="0">
                    <a:pos x="34" y="12"/>
                  </a:cxn>
                  <a:cxn ang="0">
                    <a:pos x="22" y="22"/>
                  </a:cxn>
                  <a:cxn ang="0">
                    <a:pos x="6" y="48"/>
                  </a:cxn>
                  <a:cxn ang="0">
                    <a:pos x="0" y="76"/>
                  </a:cxn>
                  <a:cxn ang="0">
                    <a:pos x="6" y="104"/>
                  </a:cxn>
                  <a:cxn ang="0">
                    <a:pos x="22" y="130"/>
                  </a:cxn>
                  <a:cxn ang="0">
                    <a:pos x="110" y="216"/>
                  </a:cxn>
                  <a:cxn ang="0">
                    <a:pos x="118" y="222"/>
                  </a:cxn>
                  <a:cxn ang="0">
                    <a:pos x="138" y="222"/>
                  </a:cxn>
                  <a:cxn ang="0">
                    <a:pos x="146" y="216"/>
                  </a:cxn>
                  <a:cxn ang="0">
                    <a:pos x="234" y="130"/>
                  </a:cxn>
                  <a:cxn ang="0">
                    <a:pos x="250" y="104"/>
                  </a:cxn>
                  <a:cxn ang="0">
                    <a:pos x="256" y="76"/>
                  </a:cxn>
                  <a:cxn ang="0">
                    <a:pos x="250" y="48"/>
                  </a:cxn>
                  <a:cxn ang="0">
                    <a:pos x="234" y="22"/>
                  </a:cxn>
                  <a:cxn ang="0">
                    <a:pos x="134" y="206"/>
                  </a:cxn>
                  <a:cxn ang="0">
                    <a:pos x="132" y="208"/>
                  </a:cxn>
                  <a:cxn ang="0">
                    <a:pos x="124" y="208"/>
                  </a:cxn>
                  <a:cxn ang="0">
                    <a:pos x="34" y="118"/>
                  </a:cxn>
                  <a:cxn ang="0">
                    <a:pos x="26" y="108"/>
                  </a:cxn>
                  <a:cxn ang="0">
                    <a:pos x="18" y="88"/>
                  </a:cxn>
                  <a:cxn ang="0">
                    <a:pos x="18" y="64"/>
                  </a:cxn>
                  <a:cxn ang="0">
                    <a:pos x="26" y="42"/>
                  </a:cxn>
                  <a:cxn ang="0">
                    <a:pos x="34" y="34"/>
                  </a:cxn>
                  <a:cxn ang="0">
                    <a:pos x="54" y="20"/>
                  </a:cxn>
                  <a:cxn ang="0">
                    <a:pos x="76" y="16"/>
                  </a:cxn>
                  <a:cxn ang="0">
                    <a:pos x="98" y="20"/>
                  </a:cxn>
                  <a:cxn ang="0">
                    <a:pos x="118" y="32"/>
                  </a:cxn>
                  <a:cxn ang="0">
                    <a:pos x="138" y="32"/>
                  </a:cxn>
                  <a:cxn ang="0">
                    <a:pos x="148" y="24"/>
                  </a:cxn>
                  <a:cxn ang="0">
                    <a:pos x="170" y="16"/>
                  </a:cxn>
                  <a:cxn ang="0">
                    <a:pos x="192" y="18"/>
                  </a:cxn>
                  <a:cxn ang="0">
                    <a:pos x="212" y="26"/>
                  </a:cxn>
                  <a:cxn ang="0">
                    <a:pos x="222" y="34"/>
                  </a:cxn>
                  <a:cxn ang="0">
                    <a:pos x="236" y="54"/>
                  </a:cxn>
                  <a:cxn ang="0">
                    <a:pos x="240" y="76"/>
                  </a:cxn>
                  <a:cxn ang="0">
                    <a:pos x="236" y="98"/>
                  </a:cxn>
                  <a:cxn ang="0">
                    <a:pos x="222" y="118"/>
                  </a:cxn>
                </a:cxnLst>
                <a:rect l="0" t="0" r="r" b="b"/>
                <a:pathLst>
                  <a:path w="256" h="224">
                    <a:moveTo>
                      <a:pt x="234" y="22"/>
                    </a:moveTo>
                    <a:lnTo>
                      <a:pt x="234" y="22"/>
                    </a:lnTo>
                    <a:lnTo>
                      <a:pt x="222" y="12"/>
                    </a:lnTo>
                    <a:lnTo>
                      <a:pt x="210" y="6"/>
                    </a:lnTo>
                    <a:lnTo>
                      <a:pt x="196" y="2"/>
                    </a:lnTo>
                    <a:lnTo>
                      <a:pt x="182" y="0"/>
                    </a:lnTo>
                    <a:lnTo>
                      <a:pt x="166" y="2"/>
                    </a:lnTo>
                    <a:lnTo>
                      <a:pt x="154" y="4"/>
                    </a:lnTo>
                    <a:lnTo>
                      <a:pt x="140" y="10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116" y="10"/>
                    </a:lnTo>
                    <a:lnTo>
                      <a:pt x="102" y="4"/>
                    </a:lnTo>
                    <a:lnTo>
                      <a:pt x="90" y="2"/>
                    </a:lnTo>
                    <a:lnTo>
                      <a:pt x="74" y="0"/>
                    </a:lnTo>
                    <a:lnTo>
                      <a:pt x="60" y="2"/>
                    </a:lnTo>
                    <a:lnTo>
                      <a:pt x="46" y="6"/>
                    </a:lnTo>
                    <a:lnTo>
                      <a:pt x="34" y="12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12" y="34"/>
                    </a:lnTo>
                    <a:lnTo>
                      <a:pt x="6" y="48"/>
                    </a:lnTo>
                    <a:lnTo>
                      <a:pt x="2" y="62"/>
                    </a:lnTo>
                    <a:lnTo>
                      <a:pt x="0" y="76"/>
                    </a:lnTo>
                    <a:lnTo>
                      <a:pt x="2" y="90"/>
                    </a:lnTo>
                    <a:lnTo>
                      <a:pt x="6" y="104"/>
                    </a:lnTo>
                    <a:lnTo>
                      <a:pt x="12" y="118"/>
                    </a:lnTo>
                    <a:lnTo>
                      <a:pt x="22" y="130"/>
                    </a:lnTo>
                    <a:lnTo>
                      <a:pt x="22" y="130"/>
                    </a:lnTo>
                    <a:lnTo>
                      <a:pt x="110" y="216"/>
                    </a:lnTo>
                    <a:lnTo>
                      <a:pt x="110" y="216"/>
                    </a:lnTo>
                    <a:lnTo>
                      <a:pt x="118" y="222"/>
                    </a:lnTo>
                    <a:lnTo>
                      <a:pt x="128" y="224"/>
                    </a:lnTo>
                    <a:lnTo>
                      <a:pt x="138" y="222"/>
                    </a:lnTo>
                    <a:lnTo>
                      <a:pt x="146" y="216"/>
                    </a:lnTo>
                    <a:lnTo>
                      <a:pt x="146" y="216"/>
                    </a:lnTo>
                    <a:lnTo>
                      <a:pt x="234" y="130"/>
                    </a:lnTo>
                    <a:lnTo>
                      <a:pt x="234" y="130"/>
                    </a:lnTo>
                    <a:lnTo>
                      <a:pt x="244" y="118"/>
                    </a:lnTo>
                    <a:lnTo>
                      <a:pt x="250" y="104"/>
                    </a:lnTo>
                    <a:lnTo>
                      <a:pt x="254" y="90"/>
                    </a:lnTo>
                    <a:lnTo>
                      <a:pt x="256" y="76"/>
                    </a:lnTo>
                    <a:lnTo>
                      <a:pt x="254" y="62"/>
                    </a:lnTo>
                    <a:lnTo>
                      <a:pt x="250" y="48"/>
                    </a:lnTo>
                    <a:lnTo>
                      <a:pt x="244" y="34"/>
                    </a:lnTo>
                    <a:lnTo>
                      <a:pt x="234" y="22"/>
                    </a:lnTo>
                    <a:close/>
                    <a:moveTo>
                      <a:pt x="222" y="118"/>
                    </a:moveTo>
                    <a:lnTo>
                      <a:pt x="134" y="206"/>
                    </a:lnTo>
                    <a:lnTo>
                      <a:pt x="134" y="206"/>
                    </a:lnTo>
                    <a:lnTo>
                      <a:pt x="132" y="208"/>
                    </a:lnTo>
                    <a:lnTo>
                      <a:pt x="128" y="208"/>
                    </a:lnTo>
                    <a:lnTo>
                      <a:pt x="124" y="208"/>
                    </a:lnTo>
                    <a:lnTo>
                      <a:pt x="122" y="206"/>
                    </a:lnTo>
                    <a:lnTo>
                      <a:pt x="34" y="118"/>
                    </a:lnTo>
                    <a:lnTo>
                      <a:pt x="34" y="118"/>
                    </a:lnTo>
                    <a:lnTo>
                      <a:pt x="26" y="108"/>
                    </a:lnTo>
                    <a:lnTo>
                      <a:pt x="20" y="98"/>
                    </a:lnTo>
                    <a:lnTo>
                      <a:pt x="18" y="88"/>
                    </a:lnTo>
                    <a:lnTo>
                      <a:pt x="16" y="76"/>
                    </a:lnTo>
                    <a:lnTo>
                      <a:pt x="18" y="64"/>
                    </a:lnTo>
                    <a:lnTo>
                      <a:pt x="20" y="54"/>
                    </a:lnTo>
                    <a:lnTo>
                      <a:pt x="26" y="42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42" y="26"/>
                    </a:lnTo>
                    <a:lnTo>
                      <a:pt x="54" y="20"/>
                    </a:lnTo>
                    <a:lnTo>
                      <a:pt x="64" y="18"/>
                    </a:lnTo>
                    <a:lnTo>
                      <a:pt x="76" y="16"/>
                    </a:lnTo>
                    <a:lnTo>
                      <a:pt x="86" y="16"/>
                    </a:lnTo>
                    <a:lnTo>
                      <a:pt x="98" y="20"/>
                    </a:lnTo>
                    <a:lnTo>
                      <a:pt x="108" y="24"/>
                    </a:lnTo>
                    <a:lnTo>
                      <a:pt x="118" y="32"/>
                    </a:lnTo>
                    <a:lnTo>
                      <a:pt x="128" y="42"/>
                    </a:lnTo>
                    <a:lnTo>
                      <a:pt x="138" y="32"/>
                    </a:lnTo>
                    <a:lnTo>
                      <a:pt x="138" y="32"/>
                    </a:lnTo>
                    <a:lnTo>
                      <a:pt x="148" y="24"/>
                    </a:lnTo>
                    <a:lnTo>
                      <a:pt x="158" y="20"/>
                    </a:lnTo>
                    <a:lnTo>
                      <a:pt x="170" y="16"/>
                    </a:lnTo>
                    <a:lnTo>
                      <a:pt x="180" y="16"/>
                    </a:lnTo>
                    <a:lnTo>
                      <a:pt x="192" y="18"/>
                    </a:lnTo>
                    <a:lnTo>
                      <a:pt x="202" y="20"/>
                    </a:lnTo>
                    <a:lnTo>
                      <a:pt x="212" y="26"/>
                    </a:lnTo>
                    <a:lnTo>
                      <a:pt x="222" y="34"/>
                    </a:lnTo>
                    <a:lnTo>
                      <a:pt x="222" y="34"/>
                    </a:lnTo>
                    <a:lnTo>
                      <a:pt x="230" y="42"/>
                    </a:lnTo>
                    <a:lnTo>
                      <a:pt x="236" y="54"/>
                    </a:lnTo>
                    <a:lnTo>
                      <a:pt x="238" y="64"/>
                    </a:lnTo>
                    <a:lnTo>
                      <a:pt x="240" y="76"/>
                    </a:lnTo>
                    <a:lnTo>
                      <a:pt x="238" y="88"/>
                    </a:lnTo>
                    <a:lnTo>
                      <a:pt x="236" y="98"/>
                    </a:lnTo>
                    <a:lnTo>
                      <a:pt x="230" y="108"/>
                    </a:lnTo>
                    <a:lnTo>
                      <a:pt x="222" y="1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14" name="Freeform 177">
                <a:extLst>
                  <a:ext uri="{FF2B5EF4-FFF2-40B4-BE49-F238E27FC236}">
                    <a16:creationId xmlns:a16="http://schemas.microsoft.com/office/drawing/2014/main" id="{85C4539F-FCFD-41C2-B75D-2AC38A101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3100" y="1238250"/>
                <a:ext cx="60325" cy="6032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4" y="38"/>
                  </a:cxn>
                  <a:cxn ang="0">
                    <a:pos x="4" y="38"/>
                  </a:cxn>
                  <a:cxn ang="0">
                    <a:pos x="6" y="36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10" y="24"/>
                  </a:cxn>
                  <a:cxn ang="0">
                    <a:pos x="16" y="16"/>
                  </a:cxn>
                  <a:cxn ang="0">
                    <a:pos x="24" y="10"/>
                  </a:cxn>
                  <a:cxn ang="0">
                    <a:pos x="34" y="8"/>
                  </a:cxn>
                  <a:cxn ang="0">
                    <a:pos x="34" y="8"/>
                  </a:cxn>
                  <a:cxn ang="0">
                    <a:pos x="34" y="8"/>
                  </a:cxn>
                  <a:cxn ang="0">
                    <a:pos x="36" y="6"/>
                  </a:cxn>
                  <a:cxn ang="0">
                    <a:pos x="38" y="4"/>
                  </a:cxn>
                  <a:cxn ang="0">
                    <a:pos x="38" y="4"/>
                  </a:cxn>
                  <a:cxn ang="0">
                    <a:pos x="36" y="2"/>
                  </a:cxn>
                  <a:cxn ang="0">
                    <a:pos x="34" y="0"/>
                  </a:cxn>
                </a:cxnLst>
                <a:rect l="0" t="0" r="r" b="b"/>
                <a:pathLst>
                  <a:path w="38" h="38">
                    <a:moveTo>
                      <a:pt x="34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6" y="36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6" y="6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6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15" name="Freeform 178">
                <a:extLst>
                  <a:ext uri="{FF2B5EF4-FFF2-40B4-BE49-F238E27FC236}">
                    <a16:creationId xmlns:a16="http://schemas.microsoft.com/office/drawing/2014/main" id="{5B6006DF-731C-45D5-9227-35CCEA96F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3100" y="1238250"/>
                <a:ext cx="60325" cy="6032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4" y="38"/>
                  </a:cxn>
                  <a:cxn ang="0">
                    <a:pos x="4" y="38"/>
                  </a:cxn>
                  <a:cxn ang="0">
                    <a:pos x="6" y="36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10" y="24"/>
                  </a:cxn>
                  <a:cxn ang="0">
                    <a:pos x="16" y="16"/>
                  </a:cxn>
                  <a:cxn ang="0">
                    <a:pos x="24" y="10"/>
                  </a:cxn>
                  <a:cxn ang="0">
                    <a:pos x="34" y="8"/>
                  </a:cxn>
                  <a:cxn ang="0">
                    <a:pos x="34" y="8"/>
                  </a:cxn>
                  <a:cxn ang="0">
                    <a:pos x="34" y="8"/>
                  </a:cxn>
                  <a:cxn ang="0">
                    <a:pos x="36" y="6"/>
                  </a:cxn>
                  <a:cxn ang="0">
                    <a:pos x="38" y="4"/>
                  </a:cxn>
                  <a:cxn ang="0">
                    <a:pos x="38" y="4"/>
                  </a:cxn>
                  <a:cxn ang="0">
                    <a:pos x="36" y="2"/>
                  </a:cxn>
                  <a:cxn ang="0">
                    <a:pos x="34" y="0"/>
                  </a:cxn>
                </a:cxnLst>
                <a:rect l="0" t="0" r="r" b="b"/>
                <a:pathLst>
                  <a:path w="38" h="38">
                    <a:moveTo>
                      <a:pt x="34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6" y="36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6" y="6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6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0530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329459"/>
            <a:ext cx="1518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개발환경</a:t>
            </a:r>
            <a:endParaRPr lang="en-US" sz="24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1921493"/>
            <a:ext cx="72000" cy="4802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3850587" y="-1391166"/>
            <a:ext cx="5533695" cy="9766460"/>
          </a:xfrm>
          <a:prstGeom prst="snipRoundRect">
            <a:avLst/>
          </a:prstGeom>
          <a:noFill/>
          <a:ln w="101600">
            <a:solidFill>
              <a:schemeClr val="accent2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그림 4">
            <a:extLst>
              <a:ext uri="{FF2B5EF4-FFF2-40B4-BE49-F238E27FC236}">
                <a16:creationId xmlns:a16="http://schemas.microsoft.com/office/drawing/2014/main" id="{CADB2ACD-55C2-4276-BA4C-77828D2E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48" y="1436606"/>
            <a:ext cx="1522009" cy="1249851"/>
          </a:xfrm>
          <a:prstGeom prst="rect">
            <a:avLst/>
          </a:prstGeom>
        </p:spPr>
      </p:pic>
      <p:pic>
        <p:nvPicPr>
          <p:cNvPr id="34" name="그림 10">
            <a:extLst>
              <a:ext uri="{FF2B5EF4-FFF2-40B4-BE49-F238E27FC236}">
                <a16:creationId xmlns:a16="http://schemas.microsoft.com/office/drawing/2014/main" id="{CD62F1E2-6E4A-4909-A194-65F9C797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971" y="1160477"/>
            <a:ext cx="1211491" cy="1219786"/>
          </a:xfrm>
          <a:prstGeom prst="rect">
            <a:avLst/>
          </a:prstGeom>
        </p:spPr>
      </p:pic>
      <p:pic>
        <p:nvPicPr>
          <p:cNvPr id="35" name="그림 2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AE52BE9-9121-43AA-A5F9-0CAADD6E0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234" y="4432700"/>
            <a:ext cx="1518381" cy="1476909"/>
          </a:xfrm>
          <a:prstGeom prst="rect">
            <a:avLst/>
          </a:prstGeom>
        </p:spPr>
      </p:pic>
      <p:pic>
        <p:nvPicPr>
          <p:cNvPr id="36" name="그림 25">
            <a:extLst>
              <a:ext uri="{FF2B5EF4-FFF2-40B4-BE49-F238E27FC236}">
                <a16:creationId xmlns:a16="http://schemas.microsoft.com/office/drawing/2014/main" id="{1BDB4158-E11D-45E2-8C7A-40C6F5366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354" y="3660827"/>
            <a:ext cx="963697" cy="730937"/>
          </a:xfrm>
          <a:prstGeom prst="rect">
            <a:avLst/>
          </a:prstGeom>
        </p:spPr>
      </p:pic>
      <p:pic>
        <p:nvPicPr>
          <p:cNvPr id="37" name="그림 26">
            <a:extLst>
              <a:ext uri="{FF2B5EF4-FFF2-40B4-BE49-F238E27FC236}">
                <a16:creationId xmlns:a16="http://schemas.microsoft.com/office/drawing/2014/main" id="{C13CF850-3D69-4DD2-961A-CC5D552FA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157" y="1720742"/>
            <a:ext cx="796775" cy="805069"/>
          </a:xfrm>
          <a:prstGeom prst="rect">
            <a:avLst/>
          </a:prstGeom>
        </p:spPr>
      </p:pic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880360C-FC6B-4BF5-BB17-7EE1004C026F}"/>
              </a:ext>
            </a:extLst>
          </p:cNvPr>
          <p:cNvSpPr/>
          <p:nvPr/>
        </p:nvSpPr>
        <p:spPr>
          <a:xfrm>
            <a:off x="5018945" y="1588479"/>
            <a:ext cx="605485" cy="447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A9665CD-46D0-469D-8CDF-8AA93C2D9F4D}"/>
              </a:ext>
            </a:extLst>
          </p:cNvPr>
          <p:cNvSpPr/>
          <p:nvPr/>
        </p:nvSpPr>
        <p:spPr>
          <a:xfrm>
            <a:off x="2051704" y="1266177"/>
            <a:ext cx="2659244" cy="29975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F34795C-562E-41B9-89C4-703C65896681}"/>
              </a:ext>
            </a:extLst>
          </p:cNvPr>
          <p:cNvSpPr/>
          <p:nvPr/>
        </p:nvSpPr>
        <p:spPr>
          <a:xfrm>
            <a:off x="5933029" y="1029869"/>
            <a:ext cx="5139171" cy="1534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D7E5341-4F53-4A03-A376-6F20CCE1ADD5}"/>
              </a:ext>
            </a:extLst>
          </p:cNvPr>
          <p:cNvSpPr/>
          <p:nvPr/>
        </p:nvSpPr>
        <p:spPr>
          <a:xfrm>
            <a:off x="6762844" y="3331961"/>
            <a:ext cx="2737127" cy="27454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8DF70ECD-63D4-4E81-875F-F43B90BC2C07}"/>
              </a:ext>
            </a:extLst>
          </p:cNvPr>
          <p:cNvSpPr/>
          <p:nvPr/>
        </p:nvSpPr>
        <p:spPr>
          <a:xfrm rot="5400000">
            <a:off x="7934345" y="2735642"/>
            <a:ext cx="396291" cy="31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How to Make a Website with Javascript, HTML and CSS - Skywell Software">
            <a:extLst>
              <a:ext uri="{FF2B5EF4-FFF2-40B4-BE49-F238E27FC236}">
                <a16:creationId xmlns:a16="http://schemas.microsoft.com/office/drawing/2014/main" id="{A3B61F38-8D42-4DE5-B844-5F8734D1D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61" y="2599281"/>
            <a:ext cx="2199795" cy="14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web 공부] 무료 서버(server) 아파치 톰캣(Apache Tomcat)을 이클립스(eclipse)에 연동하기 : 네이버 블로그">
            <a:extLst>
              <a:ext uri="{FF2B5EF4-FFF2-40B4-BE49-F238E27FC236}">
                <a16:creationId xmlns:a16="http://schemas.microsoft.com/office/drawing/2014/main" id="{4FC49FEE-2194-4229-9C30-D5FCAD2BF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892" y="1312095"/>
            <a:ext cx="943672" cy="94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Git 이란?">
            <a:extLst>
              <a:ext uri="{FF2B5EF4-FFF2-40B4-BE49-F238E27FC236}">
                <a16:creationId xmlns:a16="http://schemas.microsoft.com/office/drawing/2014/main" id="{6B8CF68E-67C1-4D36-A7BA-D9D5F500A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719" y="3355935"/>
            <a:ext cx="851661" cy="85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Jenkins] Jenkins &amp; Tomcat &amp; Github 자동배포 (1)">
            <a:extLst>
              <a:ext uri="{FF2B5EF4-FFF2-40B4-BE49-F238E27FC236}">
                <a16:creationId xmlns:a16="http://schemas.microsoft.com/office/drawing/2014/main" id="{B77393DF-F4AB-49E1-956E-FC0BD50A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244" y="4646238"/>
            <a:ext cx="943672" cy="94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Maven] Maven이란 무엇인가?">
            <a:extLst>
              <a:ext uri="{FF2B5EF4-FFF2-40B4-BE49-F238E27FC236}">
                <a16:creationId xmlns:a16="http://schemas.microsoft.com/office/drawing/2014/main" id="{12F5328B-0EE8-45BA-B5F4-0416B1B9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81" y="1283881"/>
            <a:ext cx="1886941" cy="8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>
            <a:extLst>
              <a:ext uri="{FF2B5EF4-FFF2-40B4-BE49-F238E27FC236}">
                <a16:creationId xmlns:a16="http://schemas.microsoft.com/office/drawing/2014/main" id="{2FEF87A8-4942-4C53-85D3-9C11540C6ABB}"/>
              </a:ext>
            </a:extLst>
          </p:cNvPr>
          <p:cNvSpPr/>
          <p:nvPr/>
        </p:nvSpPr>
        <p:spPr>
          <a:xfrm rot="5400000">
            <a:off x="2073254" y="1441345"/>
            <a:ext cx="72000" cy="4218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206" y="581745"/>
            <a:ext cx="246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USE-CASE</a:t>
            </a: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948394A9-A129-49E6-AC62-462F8264807F}"/>
              </a:ext>
            </a:extLst>
          </p:cNvPr>
          <p:cNvSpPr/>
          <p:nvPr/>
        </p:nvSpPr>
        <p:spPr>
          <a:xfrm>
            <a:off x="4932257" y="551358"/>
            <a:ext cx="720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9E20CA-3CD8-4088-BA9F-E3F65238AEE5}"/>
              </a:ext>
            </a:extLst>
          </p:cNvPr>
          <p:cNvGrpSpPr/>
          <p:nvPr/>
        </p:nvGrpSpPr>
        <p:grpSpPr>
          <a:xfrm>
            <a:off x="4222295" y="1679467"/>
            <a:ext cx="3751200" cy="3751200"/>
            <a:chOff x="6360030" y="2243379"/>
            <a:chExt cx="2109798" cy="2088000"/>
          </a:xfrm>
        </p:grpSpPr>
        <p:grpSp>
          <p:nvGrpSpPr>
            <p:cNvPr id="20" name="Group 32">
              <a:extLst>
                <a:ext uri="{FF2B5EF4-FFF2-40B4-BE49-F238E27FC236}">
                  <a16:creationId xmlns:a16="http://schemas.microsoft.com/office/drawing/2014/main" id="{0450E7BC-549F-4950-9F46-7C3D470593C9}"/>
                </a:ext>
              </a:extLst>
            </p:cNvPr>
            <p:cNvGrpSpPr/>
            <p:nvPr/>
          </p:nvGrpSpPr>
          <p:grpSpPr>
            <a:xfrm>
              <a:off x="6360030" y="2243379"/>
              <a:ext cx="2109798" cy="2088000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AA45F09E-17A5-47DA-8995-725DB907DF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5">
                <a:extLst>
                  <a:ext uri="{FF2B5EF4-FFF2-40B4-BE49-F238E27FC236}">
                    <a16:creationId xmlns:a16="http://schemas.microsoft.com/office/drawing/2014/main" id="{B27688BD-F821-46E5-8534-608ADC8B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175">
              <a:extLst>
                <a:ext uri="{FF2B5EF4-FFF2-40B4-BE49-F238E27FC236}">
                  <a16:creationId xmlns:a16="http://schemas.microsoft.com/office/drawing/2014/main" id="{74979F0D-0D7B-4FAF-A0EE-09F84CD5DB49}"/>
                </a:ext>
              </a:extLst>
            </p:cNvPr>
            <p:cNvGrpSpPr/>
            <p:nvPr/>
          </p:nvGrpSpPr>
          <p:grpSpPr>
            <a:xfrm>
              <a:off x="6888044" y="2876506"/>
              <a:ext cx="1067014" cy="833605"/>
              <a:chOff x="3962400" y="1200150"/>
              <a:chExt cx="406400" cy="317500"/>
            </a:xfrm>
            <a:solidFill>
              <a:schemeClr val="bg2"/>
            </a:solidFill>
          </p:grpSpPr>
          <p:sp>
            <p:nvSpPr>
              <p:cNvPr id="22" name="Freeform 157">
                <a:extLst>
                  <a:ext uri="{FF2B5EF4-FFF2-40B4-BE49-F238E27FC236}">
                    <a16:creationId xmlns:a16="http://schemas.microsoft.com/office/drawing/2014/main" id="{3F297F00-BB5B-482C-82B6-44CD09074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13200" y="1247775"/>
                <a:ext cx="254000" cy="206375"/>
              </a:xfrm>
              <a:custGeom>
                <a:avLst/>
                <a:gdLst/>
                <a:ahLst/>
                <a:cxnLst>
                  <a:cxn ang="0">
                    <a:pos x="146" y="6"/>
                  </a:cxn>
                  <a:cxn ang="0">
                    <a:pos x="146" y="6"/>
                  </a:cxn>
                  <a:cxn ang="0">
                    <a:pos x="112" y="2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48" y="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2" y="38"/>
                  </a:cxn>
                  <a:cxn ang="0">
                    <a:pos x="0" y="66"/>
                  </a:cxn>
                  <a:cxn ang="0">
                    <a:pos x="2" y="92"/>
                  </a:cxn>
                  <a:cxn ang="0">
                    <a:pos x="8" y="118"/>
                  </a:cxn>
                  <a:cxn ang="0">
                    <a:pos x="8" y="118"/>
                  </a:cxn>
                  <a:cxn ang="0">
                    <a:pos x="10" y="122"/>
                  </a:cxn>
                  <a:cxn ang="0">
                    <a:pos x="14" y="124"/>
                  </a:cxn>
                  <a:cxn ang="0">
                    <a:pos x="14" y="124"/>
                  </a:cxn>
                  <a:cxn ang="0">
                    <a:pos x="48" y="128"/>
                  </a:cxn>
                  <a:cxn ang="0">
                    <a:pos x="80" y="130"/>
                  </a:cxn>
                  <a:cxn ang="0">
                    <a:pos x="80" y="130"/>
                  </a:cxn>
                  <a:cxn ang="0">
                    <a:pos x="112" y="128"/>
                  </a:cxn>
                  <a:cxn ang="0">
                    <a:pos x="146" y="124"/>
                  </a:cxn>
                  <a:cxn ang="0">
                    <a:pos x="146" y="124"/>
                  </a:cxn>
                  <a:cxn ang="0">
                    <a:pos x="148" y="122"/>
                  </a:cxn>
                  <a:cxn ang="0">
                    <a:pos x="152" y="118"/>
                  </a:cxn>
                  <a:cxn ang="0">
                    <a:pos x="152" y="118"/>
                  </a:cxn>
                  <a:cxn ang="0">
                    <a:pos x="158" y="92"/>
                  </a:cxn>
                  <a:cxn ang="0">
                    <a:pos x="160" y="66"/>
                  </a:cxn>
                  <a:cxn ang="0">
                    <a:pos x="158" y="38"/>
                  </a:cxn>
                  <a:cxn ang="0">
                    <a:pos x="152" y="12"/>
                  </a:cxn>
                  <a:cxn ang="0">
                    <a:pos x="152" y="12"/>
                  </a:cxn>
                  <a:cxn ang="0">
                    <a:pos x="148" y="8"/>
                  </a:cxn>
                  <a:cxn ang="0">
                    <a:pos x="146" y="6"/>
                  </a:cxn>
                  <a:cxn ang="0">
                    <a:pos x="144" y="116"/>
                  </a:cxn>
                  <a:cxn ang="0">
                    <a:pos x="144" y="116"/>
                  </a:cxn>
                  <a:cxn ang="0">
                    <a:pos x="112" y="120"/>
                  </a:cxn>
                  <a:cxn ang="0">
                    <a:pos x="80" y="122"/>
                  </a:cxn>
                  <a:cxn ang="0">
                    <a:pos x="48" y="120"/>
                  </a:cxn>
                  <a:cxn ang="0">
                    <a:pos x="16" y="116"/>
                  </a:cxn>
                  <a:cxn ang="0">
                    <a:pos x="16" y="116"/>
                  </a:cxn>
                  <a:cxn ang="0">
                    <a:pos x="10" y="90"/>
                  </a:cxn>
                  <a:cxn ang="0">
                    <a:pos x="8" y="66"/>
                  </a:cxn>
                  <a:cxn ang="0">
                    <a:pos x="10" y="40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48" y="10"/>
                  </a:cxn>
                  <a:cxn ang="0">
                    <a:pos x="80" y="8"/>
                  </a:cxn>
                  <a:cxn ang="0">
                    <a:pos x="112" y="10"/>
                  </a:cxn>
                  <a:cxn ang="0">
                    <a:pos x="144" y="14"/>
                  </a:cxn>
                  <a:cxn ang="0">
                    <a:pos x="144" y="14"/>
                  </a:cxn>
                  <a:cxn ang="0">
                    <a:pos x="150" y="40"/>
                  </a:cxn>
                  <a:cxn ang="0">
                    <a:pos x="152" y="66"/>
                  </a:cxn>
                  <a:cxn ang="0">
                    <a:pos x="150" y="90"/>
                  </a:cxn>
                  <a:cxn ang="0">
                    <a:pos x="144" y="116"/>
                  </a:cxn>
                </a:cxnLst>
                <a:rect l="0" t="0" r="r" b="b"/>
                <a:pathLst>
                  <a:path w="160" h="130">
                    <a:moveTo>
                      <a:pt x="146" y="6"/>
                    </a:moveTo>
                    <a:lnTo>
                      <a:pt x="146" y="6"/>
                    </a:lnTo>
                    <a:lnTo>
                      <a:pt x="112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48" y="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2" y="38"/>
                    </a:lnTo>
                    <a:lnTo>
                      <a:pt x="0" y="66"/>
                    </a:lnTo>
                    <a:lnTo>
                      <a:pt x="2" y="92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10" y="122"/>
                    </a:lnTo>
                    <a:lnTo>
                      <a:pt x="14" y="124"/>
                    </a:lnTo>
                    <a:lnTo>
                      <a:pt x="14" y="124"/>
                    </a:lnTo>
                    <a:lnTo>
                      <a:pt x="48" y="128"/>
                    </a:lnTo>
                    <a:lnTo>
                      <a:pt x="80" y="130"/>
                    </a:lnTo>
                    <a:lnTo>
                      <a:pt x="80" y="130"/>
                    </a:lnTo>
                    <a:lnTo>
                      <a:pt x="112" y="128"/>
                    </a:lnTo>
                    <a:lnTo>
                      <a:pt x="146" y="124"/>
                    </a:lnTo>
                    <a:lnTo>
                      <a:pt x="146" y="124"/>
                    </a:lnTo>
                    <a:lnTo>
                      <a:pt x="148" y="122"/>
                    </a:lnTo>
                    <a:lnTo>
                      <a:pt x="152" y="118"/>
                    </a:lnTo>
                    <a:lnTo>
                      <a:pt x="152" y="118"/>
                    </a:lnTo>
                    <a:lnTo>
                      <a:pt x="158" y="92"/>
                    </a:lnTo>
                    <a:lnTo>
                      <a:pt x="160" y="66"/>
                    </a:lnTo>
                    <a:lnTo>
                      <a:pt x="158" y="38"/>
                    </a:lnTo>
                    <a:lnTo>
                      <a:pt x="152" y="12"/>
                    </a:lnTo>
                    <a:lnTo>
                      <a:pt x="152" y="12"/>
                    </a:lnTo>
                    <a:lnTo>
                      <a:pt x="148" y="8"/>
                    </a:lnTo>
                    <a:lnTo>
                      <a:pt x="146" y="6"/>
                    </a:lnTo>
                    <a:close/>
                    <a:moveTo>
                      <a:pt x="144" y="116"/>
                    </a:moveTo>
                    <a:lnTo>
                      <a:pt x="144" y="116"/>
                    </a:lnTo>
                    <a:lnTo>
                      <a:pt x="112" y="120"/>
                    </a:lnTo>
                    <a:lnTo>
                      <a:pt x="80" y="122"/>
                    </a:lnTo>
                    <a:lnTo>
                      <a:pt x="48" y="120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10" y="90"/>
                    </a:lnTo>
                    <a:lnTo>
                      <a:pt x="8" y="66"/>
                    </a:lnTo>
                    <a:lnTo>
                      <a:pt x="10" y="40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48" y="10"/>
                    </a:lnTo>
                    <a:lnTo>
                      <a:pt x="80" y="8"/>
                    </a:lnTo>
                    <a:lnTo>
                      <a:pt x="112" y="10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50" y="40"/>
                    </a:lnTo>
                    <a:lnTo>
                      <a:pt x="152" y="66"/>
                    </a:lnTo>
                    <a:lnTo>
                      <a:pt x="150" y="90"/>
                    </a:lnTo>
                    <a:lnTo>
                      <a:pt x="144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3" name="Freeform 160">
                <a:extLst>
                  <a:ext uri="{FF2B5EF4-FFF2-40B4-BE49-F238E27FC236}">
                    <a16:creationId xmlns:a16="http://schemas.microsoft.com/office/drawing/2014/main" id="{16A8D88D-0BE3-4F3C-8E69-45D0959F3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62400" y="1200150"/>
                <a:ext cx="406400" cy="317500"/>
              </a:xfrm>
              <a:custGeom>
                <a:avLst/>
                <a:gdLst/>
                <a:ahLst/>
                <a:cxnLst>
                  <a:cxn ang="0">
                    <a:pos x="246" y="18"/>
                  </a:cxn>
                  <a:cxn ang="0">
                    <a:pos x="242" y="10"/>
                  </a:cxn>
                  <a:cxn ang="0">
                    <a:pos x="234" y="6"/>
                  </a:cxn>
                  <a:cxn ang="0">
                    <a:pos x="180" y="2"/>
                  </a:cxn>
                  <a:cxn ang="0">
                    <a:pos x="128" y="0"/>
                  </a:cxn>
                  <a:cxn ang="0">
                    <a:pos x="22" y="6"/>
                  </a:cxn>
                  <a:cxn ang="0">
                    <a:pos x="18" y="8"/>
                  </a:cxn>
                  <a:cxn ang="0">
                    <a:pos x="12" y="14"/>
                  </a:cxn>
                  <a:cxn ang="0">
                    <a:pos x="10" y="18"/>
                  </a:cxn>
                  <a:cxn ang="0">
                    <a:pos x="0" y="96"/>
                  </a:cxn>
                  <a:cxn ang="0">
                    <a:pos x="10" y="174"/>
                  </a:cxn>
                  <a:cxn ang="0">
                    <a:pos x="12" y="178"/>
                  </a:cxn>
                  <a:cxn ang="0">
                    <a:pos x="18" y="184"/>
                  </a:cxn>
                  <a:cxn ang="0">
                    <a:pos x="22" y="186"/>
                  </a:cxn>
                  <a:cxn ang="0">
                    <a:pos x="74" y="190"/>
                  </a:cxn>
                  <a:cxn ang="0">
                    <a:pos x="72" y="192"/>
                  </a:cxn>
                  <a:cxn ang="0">
                    <a:pos x="76" y="196"/>
                  </a:cxn>
                  <a:cxn ang="0">
                    <a:pos x="106" y="200"/>
                  </a:cxn>
                  <a:cxn ang="0">
                    <a:pos x="128" y="200"/>
                  </a:cxn>
                  <a:cxn ang="0">
                    <a:pos x="168" y="198"/>
                  </a:cxn>
                  <a:cxn ang="0">
                    <a:pos x="182" y="194"/>
                  </a:cxn>
                  <a:cxn ang="0">
                    <a:pos x="184" y="192"/>
                  </a:cxn>
                  <a:cxn ang="0">
                    <a:pos x="182" y="190"/>
                  </a:cxn>
                  <a:cxn ang="0">
                    <a:pos x="234" y="186"/>
                  </a:cxn>
                  <a:cxn ang="0">
                    <a:pos x="242" y="182"/>
                  </a:cxn>
                  <a:cxn ang="0">
                    <a:pos x="246" y="174"/>
                  </a:cxn>
                  <a:cxn ang="0">
                    <a:pos x="254" y="134"/>
                  </a:cxn>
                  <a:cxn ang="0">
                    <a:pos x="254" y="58"/>
                  </a:cxn>
                  <a:cxn ang="0">
                    <a:pos x="232" y="170"/>
                  </a:cxn>
                  <a:cxn ang="0">
                    <a:pos x="180" y="174"/>
                  </a:cxn>
                  <a:cxn ang="0">
                    <a:pos x="76" y="174"/>
                  </a:cxn>
                  <a:cxn ang="0">
                    <a:pos x="24" y="170"/>
                  </a:cxn>
                  <a:cxn ang="0">
                    <a:pos x="16" y="96"/>
                  </a:cxn>
                  <a:cxn ang="0">
                    <a:pos x="24" y="22"/>
                  </a:cxn>
                  <a:cxn ang="0">
                    <a:pos x="76" y="18"/>
                  </a:cxn>
                  <a:cxn ang="0">
                    <a:pos x="180" y="18"/>
                  </a:cxn>
                  <a:cxn ang="0">
                    <a:pos x="232" y="22"/>
                  </a:cxn>
                  <a:cxn ang="0">
                    <a:pos x="240" y="96"/>
                  </a:cxn>
                  <a:cxn ang="0">
                    <a:pos x="232" y="170"/>
                  </a:cxn>
                </a:cxnLst>
                <a:rect l="0" t="0" r="r" b="b"/>
                <a:pathLst>
                  <a:path w="256" h="200">
                    <a:moveTo>
                      <a:pt x="246" y="18"/>
                    </a:moveTo>
                    <a:lnTo>
                      <a:pt x="246" y="18"/>
                    </a:lnTo>
                    <a:lnTo>
                      <a:pt x="244" y="14"/>
                    </a:lnTo>
                    <a:lnTo>
                      <a:pt x="242" y="10"/>
                    </a:lnTo>
                    <a:lnTo>
                      <a:pt x="238" y="8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180" y="2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76" y="2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8"/>
                    </a:lnTo>
                    <a:lnTo>
                      <a:pt x="14" y="10"/>
                    </a:lnTo>
                    <a:lnTo>
                      <a:pt x="12" y="1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2" y="58"/>
                    </a:lnTo>
                    <a:lnTo>
                      <a:pt x="0" y="96"/>
                    </a:lnTo>
                    <a:lnTo>
                      <a:pt x="2" y="134"/>
                    </a:lnTo>
                    <a:lnTo>
                      <a:pt x="10" y="174"/>
                    </a:lnTo>
                    <a:lnTo>
                      <a:pt x="10" y="174"/>
                    </a:lnTo>
                    <a:lnTo>
                      <a:pt x="12" y="178"/>
                    </a:lnTo>
                    <a:lnTo>
                      <a:pt x="14" y="182"/>
                    </a:lnTo>
                    <a:lnTo>
                      <a:pt x="18" y="184"/>
                    </a:lnTo>
                    <a:lnTo>
                      <a:pt x="22" y="186"/>
                    </a:lnTo>
                    <a:lnTo>
                      <a:pt x="22" y="186"/>
                    </a:lnTo>
                    <a:lnTo>
                      <a:pt x="74" y="190"/>
                    </a:lnTo>
                    <a:lnTo>
                      <a:pt x="74" y="190"/>
                    </a:lnTo>
                    <a:lnTo>
                      <a:pt x="72" y="192"/>
                    </a:lnTo>
                    <a:lnTo>
                      <a:pt x="72" y="192"/>
                    </a:lnTo>
                    <a:lnTo>
                      <a:pt x="74" y="194"/>
                    </a:lnTo>
                    <a:lnTo>
                      <a:pt x="76" y="196"/>
                    </a:lnTo>
                    <a:lnTo>
                      <a:pt x="88" y="198"/>
                    </a:lnTo>
                    <a:lnTo>
                      <a:pt x="106" y="200"/>
                    </a:lnTo>
                    <a:lnTo>
                      <a:pt x="128" y="200"/>
                    </a:lnTo>
                    <a:lnTo>
                      <a:pt x="128" y="200"/>
                    </a:lnTo>
                    <a:lnTo>
                      <a:pt x="150" y="200"/>
                    </a:lnTo>
                    <a:lnTo>
                      <a:pt x="168" y="198"/>
                    </a:lnTo>
                    <a:lnTo>
                      <a:pt x="180" y="196"/>
                    </a:lnTo>
                    <a:lnTo>
                      <a:pt x="182" y="194"/>
                    </a:lnTo>
                    <a:lnTo>
                      <a:pt x="184" y="192"/>
                    </a:lnTo>
                    <a:lnTo>
                      <a:pt x="184" y="192"/>
                    </a:lnTo>
                    <a:lnTo>
                      <a:pt x="182" y="190"/>
                    </a:lnTo>
                    <a:lnTo>
                      <a:pt x="182" y="190"/>
                    </a:lnTo>
                    <a:lnTo>
                      <a:pt x="234" y="186"/>
                    </a:lnTo>
                    <a:lnTo>
                      <a:pt x="234" y="186"/>
                    </a:lnTo>
                    <a:lnTo>
                      <a:pt x="238" y="184"/>
                    </a:lnTo>
                    <a:lnTo>
                      <a:pt x="242" y="182"/>
                    </a:lnTo>
                    <a:lnTo>
                      <a:pt x="244" y="178"/>
                    </a:lnTo>
                    <a:lnTo>
                      <a:pt x="246" y="174"/>
                    </a:lnTo>
                    <a:lnTo>
                      <a:pt x="246" y="174"/>
                    </a:lnTo>
                    <a:lnTo>
                      <a:pt x="254" y="134"/>
                    </a:lnTo>
                    <a:lnTo>
                      <a:pt x="256" y="96"/>
                    </a:lnTo>
                    <a:lnTo>
                      <a:pt x="254" y="58"/>
                    </a:lnTo>
                    <a:lnTo>
                      <a:pt x="246" y="18"/>
                    </a:lnTo>
                    <a:close/>
                    <a:moveTo>
                      <a:pt x="232" y="170"/>
                    </a:moveTo>
                    <a:lnTo>
                      <a:pt x="232" y="170"/>
                    </a:lnTo>
                    <a:lnTo>
                      <a:pt x="180" y="174"/>
                    </a:lnTo>
                    <a:lnTo>
                      <a:pt x="128" y="176"/>
                    </a:lnTo>
                    <a:lnTo>
                      <a:pt x="76" y="174"/>
                    </a:lnTo>
                    <a:lnTo>
                      <a:pt x="24" y="170"/>
                    </a:lnTo>
                    <a:lnTo>
                      <a:pt x="24" y="170"/>
                    </a:lnTo>
                    <a:lnTo>
                      <a:pt x="18" y="132"/>
                    </a:lnTo>
                    <a:lnTo>
                      <a:pt x="16" y="96"/>
                    </a:lnTo>
                    <a:lnTo>
                      <a:pt x="18" y="60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76" y="18"/>
                    </a:lnTo>
                    <a:lnTo>
                      <a:pt x="128" y="16"/>
                    </a:lnTo>
                    <a:lnTo>
                      <a:pt x="180" y="18"/>
                    </a:lnTo>
                    <a:lnTo>
                      <a:pt x="232" y="22"/>
                    </a:lnTo>
                    <a:lnTo>
                      <a:pt x="232" y="22"/>
                    </a:lnTo>
                    <a:lnTo>
                      <a:pt x="238" y="60"/>
                    </a:lnTo>
                    <a:lnTo>
                      <a:pt x="240" y="96"/>
                    </a:lnTo>
                    <a:lnTo>
                      <a:pt x="238" y="132"/>
                    </a:lnTo>
                    <a:lnTo>
                      <a:pt x="232" y="1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4" name="Freeform 163">
                <a:extLst>
                  <a:ext uri="{FF2B5EF4-FFF2-40B4-BE49-F238E27FC236}">
                    <a16:creationId xmlns:a16="http://schemas.microsoft.com/office/drawing/2014/main" id="{264EB45C-C5F4-4990-BE62-179F3565D6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9900" y="12636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4" y="10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14" y="1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0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0"/>
                  </a:cxn>
                  <a:cxn ang="0">
                    <a:pos x="12" y="8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close/>
                    <a:moveTo>
                      <a:pt x="12" y="8"/>
                    </a:moveTo>
                    <a:lnTo>
                      <a:pt x="12" y="8"/>
                    </a:lnTo>
                    <a:lnTo>
                      <a:pt x="14" y="10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0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5" name="Freeform 166">
                <a:extLst>
                  <a:ext uri="{FF2B5EF4-FFF2-40B4-BE49-F238E27FC236}">
                    <a16:creationId xmlns:a16="http://schemas.microsoft.com/office/drawing/2014/main" id="{8205A309-9744-4C86-89D6-1B3D02ED3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428750"/>
                <a:ext cx="50800" cy="180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30" y="6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0" y="2"/>
                  </a:cxn>
                  <a:cxn ang="0">
                    <a:pos x="28" y="0"/>
                  </a:cxn>
                </a:cxnLst>
                <a:rect l="0" t="0" r="r" b="b"/>
                <a:pathLst>
                  <a:path w="32" h="8">
                    <a:moveTo>
                      <a:pt x="28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6" name="Freeform 168">
                <a:extLst>
                  <a:ext uri="{FF2B5EF4-FFF2-40B4-BE49-F238E27FC236}">
                    <a16:creationId xmlns:a16="http://schemas.microsoft.com/office/drawing/2014/main" id="{67D90BB2-2ADA-4502-B5A3-D2471FB4A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900" y="1390650"/>
                <a:ext cx="50800" cy="180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30" y="6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0" y="2"/>
                  </a:cxn>
                  <a:cxn ang="0">
                    <a:pos x="28" y="0"/>
                  </a:cxn>
                </a:cxnLst>
                <a:rect l="0" t="0" r="r" b="b"/>
                <a:pathLst>
                  <a:path w="32" h="8">
                    <a:moveTo>
                      <a:pt x="28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7" name="Freeform 170">
                <a:extLst>
                  <a:ext uri="{FF2B5EF4-FFF2-40B4-BE49-F238E27FC236}">
                    <a16:creationId xmlns:a16="http://schemas.microsoft.com/office/drawing/2014/main" id="{F8C5AAD5-80F4-444E-AB5D-EB709A47C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900" y="1352550"/>
                <a:ext cx="50800" cy="216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30" y="6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0" y="2"/>
                  </a:cxn>
                  <a:cxn ang="0">
                    <a:pos x="28" y="0"/>
                  </a:cxn>
                </a:cxnLst>
                <a:rect l="0" t="0" r="r" b="b"/>
                <a:pathLst>
                  <a:path w="32" h="8">
                    <a:moveTo>
                      <a:pt x="28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" name="Freeform 172">
                <a:extLst>
                  <a:ext uri="{FF2B5EF4-FFF2-40B4-BE49-F238E27FC236}">
                    <a16:creationId xmlns:a16="http://schemas.microsoft.com/office/drawing/2014/main" id="{0C5E0380-0DF6-4265-9CBF-68E641D6E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0" y="1298575"/>
                <a:ext cx="76200" cy="53975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2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6" y="32"/>
                  </a:cxn>
                  <a:cxn ang="0">
                    <a:pos x="8" y="30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2"/>
                  </a:cxn>
                  <a:cxn ang="0">
                    <a:pos x="14" y="10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46" y="8"/>
                  </a:cxn>
                  <a:cxn ang="0">
                    <a:pos x="48" y="4"/>
                  </a:cxn>
                  <a:cxn ang="0">
                    <a:pos x="48" y="4"/>
                  </a:cxn>
                  <a:cxn ang="0">
                    <a:pos x="46" y="2"/>
                  </a:cxn>
                  <a:cxn ang="0">
                    <a:pos x="44" y="0"/>
                  </a:cxn>
                </a:cxnLst>
                <a:rect l="0" t="0" r="r" b="b"/>
                <a:pathLst>
                  <a:path w="48" h="34">
                    <a:moveTo>
                      <a:pt x="44" y="0"/>
                    </a:moveTo>
                    <a:lnTo>
                      <a:pt x="8" y="4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2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6" y="32"/>
                    </a:lnTo>
                    <a:lnTo>
                      <a:pt x="8" y="30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6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980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43" y="2023151"/>
            <a:ext cx="1594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USE-CASE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332" y="145141"/>
            <a:ext cx="72000" cy="177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2567889"/>
            <a:ext cx="72000" cy="408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669756" y="4772297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796756" y="4772297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801806" y="3743971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8DF70ECD-63D4-4E81-875F-F43B90BC2C07}"/>
              </a:ext>
            </a:extLst>
          </p:cNvPr>
          <p:cNvSpPr/>
          <p:nvPr/>
        </p:nvSpPr>
        <p:spPr>
          <a:xfrm rot="5400000">
            <a:off x="8233891" y="2467626"/>
            <a:ext cx="396291" cy="31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3945191-13A4-46D3-8238-4F34BCCDF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32" y="3109364"/>
            <a:ext cx="491441" cy="4914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33E514-7C8D-471D-9F99-517EA5E2173A}"/>
              </a:ext>
            </a:extLst>
          </p:cNvPr>
          <p:cNvSpPr txBox="1"/>
          <p:nvPr/>
        </p:nvSpPr>
        <p:spPr>
          <a:xfrm>
            <a:off x="1230054" y="3600805"/>
            <a:ext cx="696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사원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9916A40-9F55-4AA7-A12E-99FEE92F4DC4}"/>
              </a:ext>
            </a:extLst>
          </p:cNvPr>
          <p:cNvSpPr/>
          <p:nvPr/>
        </p:nvSpPr>
        <p:spPr>
          <a:xfrm>
            <a:off x="2036067" y="3297305"/>
            <a:ext cx="892379" cy="303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0F2844B-ECBB-4BF2-BE23-B37A309ED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52" y="3058720"/>
            <a:ext cx="493200" cy="493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175032-EBB5-4D6F-B833-2CBBF58D2062}"/>
              </a:ext>
            </a:extLst>
          </p:cNvPr>
          <p:cNvSpPr txBox="1"/>
          <p:nvPr/>
        </p:nvSpPr>
        <p:spPr>
          <a:xfrm>
            <a:off x="10941851" y="3600806"/>
            <a:ext cx="91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1293940-951B-4D55-B7F8-93BD5A6AD780}"/>
              </a:ext>
            </a:extLst>
          </p:cNvPr>
          <p:cNvSpPr/>
          <p:nvPr/>
        </p:nvSpPr>
        <p:spPr>
          <a:xfrm>
            <a:off x="9520446" y="2093835"/>
            <a:ext cx="963336" cy="267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계정 생성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7ED3072-5902-4AE5-9EED-830AED76D884}"/>
              </a:ext>
            </a:extLst>
          </p:cNvPr>
          <p:cNvSpPr/>
          <p:nvPr/>
        </p:nvSpPr>
        <p:spPr>
          <a:xfrm>
            <a:off x="3111256" y="2406890"/>
            <a:ext cx="1114338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스케줄 보기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1BC080E-AC28-4C69-B388-21D75C967FFC}"/>
              </a:ext>
            </a:extLst>
          </p:cNvPr>
          <p:cNvSpPr/>
          <p:nvPr/>
        </p:nvSpPr>
        <p:spPr>
          <a:xfrm>
            <a:off x="3111256" y="1918365"/>
            <a:ext cx="936771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연차신청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404204B-0B19-42F9-BE74-7E098F4EFDD0}"/>
              </a:ext>
            </a:extLst>
          </p:cNvPr>
          <p:cNvSpPr/>
          <p:nvPr/>
        </p:nvSpPr>
        <p:spPr>
          <a:xfrm>
            <a:off x="3093080" y="1457527"/>
            <a:ext cx="936771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인사이트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D3462AE-C27A-4954-8BD3-E2E385FC36BC}"/>
              </a:ext>
            </a:extLst>
          </p:cNvPr>
          <p:cNvSpPr/>
          <p:nvPr/>
        </p:nvSpPr>
        <p:spPr>
          <a:xfrm>
            <a:off x="3101204" y="3558975"/>
            <a:ext cx="1114338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회의실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F00F76A-2446-498D-A439-2AF533779175}"/>
              </a:ext>
            </a:extLst>
          </p:cNvPr>
          <p:cNvSpPr/>
          <p:nvPr/>
        </p:nvSpPr>
        <p:spPr>
          <a:xfrm>
            <a:off x="3111256" y="4306865"/>
            <a:ext cx="1114338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할 일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AD45AF9-FD18-46B2-9FE3-EECBA95B873B}"/>
              </a:ext>
            </a:extLst>
          </p:cNvPr>
          <p:cNvSpPr/>
          <p:nvPr/>
        </p:nvSpPr>
        <p:spPr>
          <a:xfrm>
            <a:off x="3093080" y="5135029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주간 업무 보고</a:t>
            </a:r>
            <a:endParaRPr lang="ko-KR" altLang="en-US" sz="12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F5463AD-3D61-4AC5-9C8E-4E67A36AC93C}"/>
              </a:ext>
            </a:extLst>
          </p:cNvPr>
          <p:cNvSpPr/>
          <p:nvPr/>
        </p:nvSpPr>
        <p:spPr>
          <a:xfrm>
            <a:off x="8239630" y="2954866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근무 유형 추가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A947731-9881-48FD-B9CF-E82C3F5441D7}"/>
              </a:ext>
            </a:extLst>
          </p:cNvPr>
          <p:cNvSpPr/>
          <p:nvPr/>
        </p:nvSpPr>
        <p:spPr>
          <a:xfrm>
            <a:off x="8233987" y="3600805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근무 정책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FFC08FD-60AD-43DD-A8A4-EC1FD0CAF792}"/>
              </a:ext>
            </a:extLst>
          </p:cNvPr>
          <p:cNvSpPr/>
          <p:nvPr/>
        </p:nvSpPr>
        <p:spPr>
          <a:xfrm>
            <a:off x="8233986" y="4141026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공휴일 설정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15218BE-0773-4513-AB3B-FFB8AB4FF78B}"/>
              </a:ext>
            </a:extLst>
          </p:cNvPr>
          <p:cNvSpPr/>
          <p:nvPr/>
        </p:nvSpPr>
        <p:spPr>
          <a:xfrm>
            <a:off x="8233985" y="4695176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권한 부여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F910428-8330-4F22-9646-BC0D4193F576}"/>
              </a:ext>
            </a:extLst>
          </p:cNvPr>
          <p:cNvSpPr/>
          <p:nvPr/>
        </p:nvSpPr>
        <p:spPr>
          <a:xfrm>
            <a:off x="8233985" y="2319732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 등록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D7B9DB7-368A-4877-B1AD-12778D1E4C6D}"/>
              </a:ext>
            </a:extLst>
          </p:cNvPr>
          <p:cNvSpPr/>
          <p:nvPr/>
        </p:nvSpPr>
        <p:spPr>
          <a:xfrm>
            <a:off x="8233984" y="5267601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969172B-60AD-4126-8500-BA9886F69C19}"/>
              </a:ext>
            </a:extLst>
          </p:cNvPr>
          <p:cNvSpPr/>
          <p:nvPr/>
        </p:nvSpPr>
        <p:spPr>
          <a:xfrm>
            <a:off x="2036066" y="2686771"/>
            <a:ext cx="892379" cy="303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 정보</a:t>
            </a:r>
          </a:p>
        </p:txBody>
      </p:sp>
    </p:spTree>
    <p:extLst>
      <p:ext uri="{BB962C8B-B14F-4D97-AF65-F5344CB8AC3E}">
        <p14:creationId xmlns:p14="http://schemas.microsoft.com/office/powerpoint/2010/main" val="3999507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43" y="2023151"/>
            <a:ext cx="1594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USE-CASE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332" y="145141"/>
            <a:ext cx="72000" cy="177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2567889"/>
            <a:ext cx="72000" cy="408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513D720-119D-423C-A6FE-6FDE6A24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80" y="2956030"/>
            <a:ext cx="542086" cy="5420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9219BD9-B901-4D76-BDC6-78F047A7B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80" y="2956030"/>
            <a:ext cx="542086" cy="54208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C15BB7-48D3-44D4-A93E-66FFF220B495}"/>
              </a:ext>
            </a:extLst>
          </p:cNvPr>
          <p:cNvSpPr txBox="1"/>
          <p:nvPr/>
        </p:nvSpPr>
        <p:spPr>
          <a:xfrm>
            <a:off x="1656679" y="3498116"/>
            <a:ext cx="10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조직장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763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560</Words>
  <Application>Microsoft Office PowerPoint</Application>
  <PresentationFormat>와이드스크린</PresentationFormat>
  <Paragraphs>319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Lato</vt:lpstr>
      <vt:lpstr>Lato Light</vt:lpstr>
      <vt:lpstr>Montserrat</vt:lpstr>
      <vt:lpstr>Noto Sans CJK KR Bold</vt:lpstr>
      <vt:lpstr>나눔스퀘어 Light</vt:lpstr>
      <vt:lpstr>Malgun Gothic</vt:lpstr>
      <vt:lpstr>배달의민족 도현</vt:lpstr>
      <vt:lpstr>Arial</vt:lpstr>
      <vt:lpstr>Bahnschrift Light</vt:lpstr>
      <vt:lpstr>Brush Script MT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왕 준수</cp:lastModifiedBy>
  <cp:revision>132</cp:revision>
  <dcterms:created xsi:type="dcterms:W3CDTF">2018-08-21T13:08:41Z</dcterms:created>
  <dcterms:modified xsi:type="dcterms:W3CDTF">2021-07-05T06:39:13Z</dcterms:modified>
</cp:coreProperties>
</file>