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90" r:id="rId4"/>
    <p:sldId id="309" r:id="rId5"/>
    <p:sldId id="310" r:id="rId6"/>
    <p:sldId id="311" r:id="rId7"/>
    <p:sldId id="312" r:id="rId8"/>
    <p:sldId id="327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431"/>
    <a:srgbClr val="E6E6E6"/>
    <a:srgbClr val="F2F2F2"/>
    <a:srgbClr val="48D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A04A4-C930-4A26-AFC9-E9B917B0B96A}" v="519" dt="2021-07-07T10:17:12.442"/>
    <p1510:client id="{F47695D2-DCCD-4FA6-9E5B-95A751BD05C0}" v="955" dt="2021-07-07T02:23:52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왕 준수" userId="2da3bebcf6d157c6" providerId="LiveId" clId="{A60A04A4-C930-4A26-AFC9-E9B917B0B96A}"/>
    <pc:docChg chg="undo custSel addSld delSld modSld sldOrd">
      <pc:chgData name="왕 준수" userId="2da3bebcf6d157c6" providerId="LiveId" clId="{A60A04A4-C930-4A26-AFC9-E9B917B0B96A}" dt="2021-07-07T10:17:14.730" v="4162" actId="1076"/>
      <pc:docMkLst>
        <pc:docMk/>
      </pc:docMkLst>
      <pc:sldChg chg="addSp delSp modSp mod modTransition setBg">
        <pc:chgData name="왕 준수" userId="2da3bebcf6d157c6" providerId="LiveId" clId="{A60A04A4-C930-4A26-AFC9-E9B917B0B96A}" dt="2021-07-07T09:06:06.534" v="1863"/>
        <pc:sldMkLst>
          <pc:docMk/>
          <pc:sldMk cId="34723386" sldId="256"/>
        </pc:sldMkLst>
        <pc:spChg chg="add mod ord">
          <ac:chgData name="왕 준수" userId="2da3bebcf6d157c6" providerId="LiveId" clId="{A60A04A4-C930-4A26-AFC9-E9B917B0B96A}" dt="2021-07-07T06:42:23.062" v="28" actId="167"/>
          <ac:spMkLst>
            <pc:docMk/>
            <pc:sldMk cId="34723386" sldId="256"/>
            <ac:spMk id="2" creationId="{83B2609C-7018-43C7-AC1E-7574677F098C}"/>
          </ac:spMkLst>
        </pc:spChg>
        <pc:spChg chg="add del mod">
          <ac:chgData name="왕 준수" userId="2da3bebcf6d157c6" providerId="LiveId" clId="{A60A04A4-C930-4A26-AFC9-E9B917B0B96A}" dt="2021-07-07T06:43:08.199" v="32" actId="478"/>
          <ac:spMkLst>
            <pc:docMk/>
            <pc:sldMk cId="34723386" sldId="256"/>
            <ac:spMk id="3" creationId="{16D0FA4A-2FA7-4071-A9E3-4E24870CC39C}"/>
          </ac:spMkLst>
        </pc:spChg>
        <pc:spChg chg="add mod ord">
          <ac:chgData name="왕 준수" userId="2da3bebcf6d157c6" providerId="LiveId" clId="{A60A04A4-C930-4A26-AFC9-E9B917B0B96A}" dt="2021-07-07T06:53:37.045" v="139" actId="2085"/>
          <ac:spMkLst>
            <pc:docMk/>
            <pc:sldMk cId="34723386" sldId="256"/>
            <ac:spMk id="4" creationId="{6CCB6784-3FE7-4CD2-9223-3067EBB74E0B}"/>
          </ac:spMkLst>
        </pc:spChg>
        <pc:spChg chg="add del mod">
          <ac:chgData name="왕 준수" userId="2da3bebcf6d157c6" providerId="LiveId" clId="{A60A04A4-C930-4A26-AFC9-E9B917B0B96A}" dt="2021-07-07T06:52:29.943" v="133" actId="478"/>
          <ac:spMkLst>
            <pc:docMk/>
            <pc:sldMk cId="34723386" sldId="256"/>
            <ac:spMk id="5" creationId="{7BFDF4B3-E7EB-40AC-8A0E-174F194A5762}"/>
          </ac:spMkLst>
        </pc:spChg>
        <pc:spChg chg="add del">
          <ac:chgData name="왕 준수" userId="2da3bebcf6d157c6" providerId="LiveId" clId="{A60A04A4-C930-4A26-AFC9-E9B917B0B96A}" dt="2021-07-07T06:52:27.398" v="128" actId="478"/>
          <ac:spMkLst>
            <pc:docMk/>
            <pc:sldMk cId="34723386" sldId="256"/>
            <ac:spMk id="6" creationId="{1769FEF7-7437-4C03-B83C-4A376570108D}"/>
          </ac:spMkLst>
        </pc:spChg>
        <pc:spChg chg="add mod">
          <ac:chgData name="왕 준수" userId="2da3bebcf6d157c6" providerId="LiveId" clId="{A60A04A4-C930-4A26-AFC9-E9B917B0B96A}" dt="2021-07-07T06:53:31.437" v="138" actId="2085"/>
          <ac:spMkLst>
            <pc:docMk/>
            <pc:sldMk cId="34723386" sldId="256"/>
            <ac:spMk id="7" creationId="{DD711DD8-4694-4FC9-AF85-313FE62D92DA}"/>
          </ac:spMkLst>
        </pc:spChg>
        <pc:spChg chg="del mod">
          <ac:chgData name="왕 준수" userId="2da3bebcf6d157c6" providerId="LiveId" clId="{A60A04A4-C930-4A26-AFC9-E9B917B0B96A}" dt="2021-07-07T06:51:08.736" v="90"/>
          <ac:spMkLst>
            <pc:docMk/>
            <pc:sldMk cId="34723386" sldId="256"/>
            <ac:spMk id="11" creationId="{2E69D743-ACF0-456C-A037-9C22540A44E3}"/>
          </ac:spMkLst>
        </pc:spChg>
        <pc:spChg chg="del mod">
          <ac:chgData name="왕 준수" userId="2da3bebcf6d157c6" providerId="LiveId" clId="{A60A04A4-C930-4A26-AFC9-E9B917B0B96A}" dt="2021-07-07T06:51:08.736" v="92"/>
          <ac:spMkLst>
            <pc:docMk/>
            <pc:sldMk cId="34723386" sldId="256"/>
            <ac:spMk id="12" creationId="{8B1274EF-4E02-4FFB-BAFB-0131EEEFF233}"/>
          </ac:spMkLst>
        </pc:spChg>
        <pc:spChg chg="del mod">
          <ac:chgData name="왕 준수" userId="2da3bebcf6d157c6" providerId="LiveId" clId="{A60A04A4-C930-4A26-AFC9-E9B917B0B96A}" dt="2021-07-07T06:51:08.736" v="94"/>
          <ac:spMkLst>
            <pc:docMk/>
            <pc:sldMk cId="34723386" sldId="256"/>
            <ac:spMk id="13" creationId="{01EC9451-71A9-4AC8-9CD2-5492A77A8CCD}"/>
          </ac:spMkLst>
        </pc:spChg>
        <pc:spChg chg="mod">
          <ac:chgData name="왕 준수" userId="2da3bebcf6d157c6" providerId="LiveId" clId="{A60A04A4-C930-4A26-AFC9-E9B917B0B96A}" dt="2021-07-07T06:55:47.302" v="150" actId="1076"/>
          <ac:spMkLst>
            <pc:docMk/>
            <pc:sldMk cId="34723386" sldId="256"/>
            <ac:spMk id="14" creationId="{137E1845-55A3-4DF1-9C23-06C03A9541AE}"/>
          </ac:spMkLst>
        </pc:spChg>
        <pc:spChg chg="add del mod">
          <ac:chgData name="왕 준수" userId="2da3bebcf6d157c6" providerId="LiveId" clId="{A60A04A4-C930-4A26-AFC9-E9B917B0B96A}" dt="2021-07-07T06:51:08.735" v="88" actId="478"/>
          <ac:spMkLst>
            <pc:docMk/>
            <pc:sldMk cId="34723386" sldId="256"/>
            <ac:spMk id="17" creationId="{67F968C3-EC2D-48F3-BAE8-E441A1849F2B}"/>
          </ac:spMkLst>
        </pc:spChg>
        <pc:spChg chg="add del mod">
          <ac:chgData name="왕 준수" userId="2da3bebcf6d157c6" providerId="LiveId" clId="{A60A04A4-C930-4A26-AFC9-E9B917B0B96A}" dt="2021-07-07T06:51:40.407" v="101" actId="478"/>
          <ac:spMkLst>
            <pc:docMk/>
            <pc:sldMk cId="34723386" sldId="256"/>
            <ac:spMk id="18" creationId="{F41CE202-5B6D-4E4E-947D-D4E0026421F5}"/>
          </ac:spMkLst>
        </pc:spChg>
        <pc:spChg chg="add del mod">
          <ac:chgData name="왕 준수" userId="2da3bebcf6d157c6" providerId="LiveId" clId="{A60A04A4-C930-4A26-AFC9-E9B917B0B96A}" dt="2021-07-07T06:52:29.471" v="132" actId="478"/>
          <ac:spMkLst>
            <pc:docMk/>
            <pc:sldMk cId="34723386" sldId="256"/>
            <ac:spMk id="19" creationId="{200E6FF6-B47D-465C-A2DE-409D10D91975}"/>
          </ac:spMkLst>
        </pc:spChg>
        <pc:spChg chg="add del mod">
          <ac:chgData name="왕 준수" userId="2da3bebcf6d157c6" providerId="LiveId" clId="{A60A04A4-C930-4A26-AFC9-E9B917B0B96A}" dt="2021-07-07T06:52:29.030" v="131" actId="478"/>
          <ac:spMkLst>
            <pc:docMk/>
            <pc:sldMk cId="34723386" sldId="256"/>
            <ac:spMk id="20" creationId="{63416693-EA5F-4551-B0EA-341BF38956DD}"/>
          </ac:spMkLst>
        </pc:spChg>
        <pc:spChg chg="add del mod">
          <ac:chgData name="왕 준수" userId="2da3bebcf6d157c6" providerId="LiveId" clId="{A60A04A4-C930-4A26-AFC9-E9B917B0B96A}" dt="2021-07-07T06:52:28.520" v="130" actId="478"/>
          <ac:spMkLst>
            <pc:docMk/>
            <pc:sldMk cId="34723386" sldId="256"/>
            <ac:spMk id="21" creationId="{963A2CD4-2790-4AEB-BB90-E336B8B6C236}"/>
          </ac:spMkLst>
        </pc:spChg>
        <pc:spChg chg="add del mod">
          <ac:chgData name="왕 준수" userId="2da3bebcf6d157c6" providerId="LiveId" clId="{A60A04A4-C930-4A26-AFC9-E9B917B0B96A}" dt="2021-07-07T06:52:28.134" v="129" actId="478"/>
          <ac:spMkLst>
            <pc:docMk/>
            <pc:sldMk cId="34723386" sldId="256"/>
            <ac:spMk id="22" creationId="{9B682046-4011-4DEC-8776-DD27F4874243}"/>
          </ac:spMkLst>
        </pc:spChg>
        <pc:spChg chg="del">
          <ac:chgData name="왕 준수" userId="2da3bebcf6d157c6" providerId="LiveId" clId="{A60A04A4-C930-4A26-AFC9-E9B917B0B96A}" dt="2021-07-07T06:40:35.454" v="11" actId="478"/>
          <ac:spMkLst>
            <pc:docMk/>
            <pc:sldMk cId="34723386" sldId="256"/>
            <ac:spMk id="45" creationId="{00000000-0000-0000-0000-000000000000}"/>
          </ac:spMkLst>
        </pc:spChg>
        <pc:spChg chg="del">
          <ac:chgData name="왕 준수" userId="2da3bebcf6d157c6" providerId="LiveId" clId="{A60A04A4-C930-4A26-AFC9-E9B917B0B96A}" dt="2021-07-07T06:40:39.399" v="14" actId="478"/>
          <ac:spMkLst>
            <pc:docMk/>
            <pc:sldMk cId="34723386" sldId="256"/>
            <ac:spMk id="46" creationId="{00000000-0000-0000-0000-000000000000}"/>
          </ac:spMkLst>
        </pc:spChg>
        <pc:spChg chg="del">
          <ac:chgData name="왕 준수" userId="2da3bebcf6d157c6" providerId="LiveId" clId="{A60A04A4-C930-4A26-AFC9-E9B917B0B96A}" dt="2021-07-07T06:40:41.022" v="16" actId="478"/>
          <ac:spMkLst>
            <pc:docMk/>
            <pc:sldMk cId="34723386" sldId="256"/>
            <ac:spMk id="85" creationId="{00000000-0000-0000-0000-000000000000}"/>
          </ac:spMkLst>
        </pc:spChg>
        <pc:spChg chg="del">
          <ac:chgData name="왕 준수" userId="2da3bebcf6d157c6" providerId="LiveId" clId="{A60A04A4-C930-4A26-AFC9-E9B917B0B96A}" dt="2021-07-07T06:40:40.310" v="15" actId="478"/>
          <ac:spMkLst>
            <pc:docMk/>
            <pc:sldMk cId="34723386" sldId="256"/>
            <ac:spMk id="86" creationId="{00000000-0000-0000-0000-000000000000}"/>
          </ac:spMkLst>
        </pc:spChg>
        <pc:spChg chg="del">
          <ac:chgData name="왕 준수" userId="2da3bebcf6d157c6" providerId="LiveId" clId="{A60A04A4-C930-4A26-AFC9-E9B917B0B96A}" dt="2021-07-07T06:40:41.791" v="17" actId="478"/>
          <ac:spMkLst>
            <pc:docMk/>
            <pc:sldMk cId="34723386" sldId="256"/>
            <ac:spMk id="87" creationId="{00000000-0000-0000-0000-000000000000}"/>
          </ac:spMkLst>
        </pc:spChg>
        <pc:spChg chg="del">
          <ac:chgData name="왕 준수" userId="2da3bebcf6d157c6" providerId="LiveId" clId="{A60A04A4-C930-4A26-AFC9-E9B917B0B96A}" dt="2021-07-07T06:40:42.758" v="18" actId="478"/>
          <ac:spMkLst>
            <pc:docMk/>
            <pc:sldMk cId="34723386" sldId="256"/>
            <ac:spMk id="88" creationId="{00000000-0000-0000-0000-000000000000}"/>
          </ac:spMkLst>
        </pc:spChg>
        <pc:picChg chg="add del mod">
          <ac:chgData name="왕 준수" userId="2da3bebcf6d157c6" providerId="LiveId" clId="{A60A04A4-C930-4A26-AFC9-E9B917B0B96A}" dt="2021-07-07T06:48:28.526" v="81" actId="1076"/>
          <ac:picMkLst>
            <pc:docMk/>
            <pc:sldMk cId="34723386" sldId="256"/>
            <ac:picMk id="15" creationId="{5C54EBEE-13E6-40CE-8E0E-02B74A9B1315}"/>
          </ac:picMkLst>
        </pc:picChg>
      </pc:sldChg>
      <pc:sldChg chg="delSp del mod modTransition">
        <pc:chgData name="왕 준수" userId="2da3bebcf6d157c6" providerId="LiveId" clId="{A60A04A4-C930-4A26-AFC9-E9B917B0B96A}" dt="2021-07-07T07:44:05.773" v="679" actId="47"/>
        <pc:sldMkLst>
          <pc:docMk/>
          <pc:sldMk cId="887149140" sldId="258"/>
        </pc:sldMkLst>
        <pc:spChg chg="del">
          <ac:chgData name="왕 준수" userId="2da3bebcf6d157c6" providerId="LiveId" clId="{A60A04A4-C930-4A26-AFC9-E9B917B0B96A}" dt="2021-07-07T07:43:58.682" v="645" actId="21"/>
          <ac:spMkLst>
            <pc:docMk/>
            <pc:sldMk cId="887149140" sldId="258"/>
            <ac:spMk id="38" creationId="{E880360C-FC6B-4BF5-BB17-7EE1004C026F}"/>
          </ac:spMkLst>
        </pc:spChg>
        <pc:spChg chg="del">
          <ac:chgData name="왕 준수" userId="2da3bebcf6d157c6" providerId="LiveId" clId="{A60A04A4-C930-4A26-AFC9-E9B917B0B96A}" dt="2021-07-07T07:43:58.682" v="645" actId="21"/>
          <ac:spMkLst>
            <pc:docMk/>
            <pc:sldMk cId="887149140" sldId="258"/>
            <ac:spMk id="39" creationId="{5A9665CD-46D0-469D-8CDF-8AA93C2D9F4D}"/>
          </ac:spMkLst>
        </pc:spChg>
        <pc:spChg chg="del">
          <ac:chgData name="왕 준수" userId="2da3bebcf6d157c6" providerId="LiveId" clId="{A60A04A4-C930-4A26-AFC9-E9B917B0B96A}" dt="2021-07-07T07:43:58.682" v="645" actId="21"/>
          <ac:spMkLst>
            <pc:docMk/>
            <pc:sldMk cId="887149140" sldId="258"/>
            <ac:spMk id="40" creationId="{8F34795C-562E-41B9-89C4-703C65896681}"/>
          </ac:spMkLst>
        </pc:spChg>
        <pc:spChg chg="del">
          <ac:chgData name="왕 준수" userId="2da3bebcf6d157c6" providerId="LiveId" clId="{A60A04A4-C930-4A26-AFC9-E9B917B0B96A}" dt="2021-07-07T07:43:58.682" v="645" actId="21"/>
          <ac:spMkLst>
            <pc:docMk/>
            <pc:sldMk cId="887149140" sldId="258"/>
            <ac:spMk id="41" creationId="{9D7E5341-4F53-4A03-A376-6F20CCE1ADD5}"/>
          </ac:spMkLst>
        </pc:spChg>
        <pc:spChg chg="del">
          <ac:chgData name="왕 준수" userId="2da3bebcf6d157c6" providerId="LiveId" clId="{A60A04A4-C930-4A26-AFC9-E9B917B0B96A}" dt="2021-07-07T07:43:58.682" v="645" actId="21"/>
          <ac:spMkLst>
            <pc:docMk/>
            <pc:sldMk cId="887149140" sldId="258"/>
            <ac:spMk id="42" creationId="{8DF70ECD-63D4-4E81-875F-F43B90BC2C07}"/>
          </ac:spMkLst>
        </pc:spChg>
        <pc:spChg chg="del">
          <ac:chgData name="왕 준수" userId="2da3bebcf6d157c6" providerId="LiveId" clId="{A60A04A4-C930-4A26-AFC9-E9B917B0B96A}" dt="2021-07-07T07:43:55.936" v="644" actId="478"/>
          <ac:spMkLst>
            <pc:docMk/>
            <pc:sldMk cId="887149140" sldId="258"/>
            <ac:spMk id="455" creationId="{00000000-0000-0000-0000-000000000000}"/>
          </ac:spMkLst>
        </pc:spChg>
        <pc:spChg chg="del">
          <ac:chgData name="왕 준수" userId="2da3bebcf6d157c6" providerId="LiveId" clId="{A60A04A4-C930-4A26-AFC9-E9B917B0B96A}" dt="2021-07-07T07:43:58.682" v="645" actId="21"/>
          <ac:spMkLst>
            <pc:docMk/>
            <pc:sldMk cId="887149140" sldId="258"/>
            <ac:spMk id="1924" creationId="{00000000-0000-0000-0000-000000000000}"/>
          </ac:spMkLst>
        </pc:spChg>
        <pc:spChg chg="del">
          <ac:chgData name="왕 준수" userId="2da3bebcf6d157c6" providerId="LiveId" clId="{A60A04A4-C930-4A26-AFC9-E9B917B0B96A}" dt="2021-07-07T07:43:58.682" v="645" actId="21"/>
          <ac:spMkLst>
            <pc:docMk/>
            <pc:sldMk cId="887149140" sldId="258"/>
            <ac:spMk id="1925" creationId="{00000000-0000-0000-0000-000000000000}"/>
          </ac:spMkLst>
        </pc:spChg>
        <pc:picChg chg="del">
          <ac:chgData name="왕 준수" userId="2da3bebcf6d157c6" providerId="LiveId" clId="{A60A04A4-C930-4A26-AFC9-E9B917B0B96A}" dt="2021-07-07T07:43:58.682" v="645" actId="21"/>
          <ac:picMkLst>
            <pc:docMk/>
            <pc:sldMk cId="887149140" sldId="258"/>
            <ac:picMk id="33" creationId="{CADB2ACD-55C2-4276-BA4C-77828D2EAA66}"/>
          </ac:picMkLst>
        </pc:picChg>
        <pc:picChg chg="del">
          <ac:chgData name="왕 준수" userId="2da3bebcf6d157c6" providerId="LiveId" clId="{A60A04A4-C930-4A26-AFC9-E9B917B0B96A}" dt="2021-07-07T07:43:58.682" v="645" actId="21"/>
          <ac:picMkLst>
            <pc:docMk/>
            <pc:sldMk cId="887149140" sldId="258"/>
            <ac:picMk id="34" creationId="{CD62F1E2-6E4A-4909-A194-65F9C797EAE4}"/>
          </ac:picMkLst>
        </pc:picChg>
        <pc:picChg chg="del">
          <ac:chgData name="왕 준수" userId="2da3bebcf6d157c6" providerId="LiveId" clId="{A60A04A4-C930-4A26-AFC9-E9B917B0B96A}" dt="2021-07-07T07:43:58.682" v="645" actId="21"/>
          <ac:picMkLst>
            <pc:docMk/>
            <pc:sldMk cId="887149140" sldId="258"/>
            <ac:picMk id="36" creationId="{1BDB4158-E11D-45E2-8C7A-40C6F5366F4F}"/>
          </ac:picMkLst>
        </pc:picChg>
        <pc:picChg chg="del">
          <ac:chgData name="왕 준수" userId="2da3bebcf6d157c6" providerId="LiveId" clId="{A60A04A4-C930-4A26-AFC9-E9B917B0B96A}" dt="2021-07-07T07:43:58.682" v="645" actId="21"/>
          <ac:picMkLst>
            <pc:docMk/>
            <pc:sldMk cId="887149140" sldId="258"/>
            <ac:picMk id="37" creationId="{C13CF850-3D69-4DD2-961A-CC5D552FA687}"/>
          </ac:picMkLst>
        </pc:picChg>
        <pc:picChg chg="del">
          <ac:chgData name="왕 준수" userId="2da3bebcf6d157c6" providerId="LiveId" clId="{A60A04A4-C930-4A26-AFC9-E9B917B0B96A}" dt="2021-07-07T07:43:58.682" v="645" actId="21"/>
          <ac:picMkLst>
            <pc:docMk/>
            <pc:sldMk cId="887149140" sldId="258"/>
            <ac:picMk id="43" creationId="{A3B61F38-8D42-4DE5-B844-5F8734D1D9D2}"/>
          </ac:picMkLst>
        </pc:picChg>
        <pc:picChg chg="del">
          <ac:chgData name="왕 준수" userId="2da3bebcf6d157c6" providerId="LiveId" clId="{A60A04A4-C930-4A26-AFC9-E9B917B0B96A}" dt="2021-07-07T07:43:58.682" v="645" actId="21"/>
          <ac:picMkLst>
            <pc:docMk/>
            <pc:sldMk cId="887149140" sldId="258"/>
            <ac:picMk id="44" creationId="{4FC49FEE-2194-4229-9C30-D5FCAD2BFD53}"/>
          </ac:picMkLst>
        </pc:picChg>
        <pc:picChg chg="del">
          <ac:chgData name="왕 준수" userId="2da3bebcf6d157c6" providerId="LiveId" clId="{A60A04A4-C930-4A26-AFC9-E9B917B0B96A}" dt="2021-07-07T07:43:58.682" v="645" actId="21"/>
          <ac:picMkLst>
            <pc:docMk/>
            <pc:sldMk cId="887149140" sldId="258"/>
            <ac:picMk id="45" creationId="{6B8CF68E-67C1-4D36-A7BA-D9D5F500AB5B}"/>
          </ac:picMkLst>
        </pc:picChg>
        <pc:picChg chg="del">
          <ac:chgData name="왕 준수" userId="2da3bebcf6d157c6" providerId="LiveId" clId="{A60A04A4-C930-4A26-AFC9-E9B917B0B96A}" dt="2021-07-07T07:43:58.682" v="645" actId="21"/>
          <ac:picMkLst>
            <pc:docMk/>
            <pc:sldMk cId="887149140" sldId="258"/>
            <ac:picMk id="47" creationId="{12F5328B-0EE8-45BA-B5F4-0416B1B92A84}"/>
          </ac:picMkLst>
        </pc:picChg>
        <pc:picChg chg="del">
          <ac:chgData name="왕 준수" userId="2da3bebcf6d157c6" providerId="LiveId" clId="{A60A04A4-C930-4A26-AFC9-E9B917B0B96A}" dt="2021-07-07T07:43:58.682" v="645" actId="21"/>
          <ac:picMkLst>
            <pc:docMk/>
            <pc:sldMk cId="887149140" sldId="258"/>
            <ac:picMk id="1026" creationId="{84490E68-07AC-432C-B44D-AA431705BB47}"/>
          </ac:picMkLst>
        </pc:picChg>
      </pc:sldChg>
      <pc:sldChg chg="addSp delSp modSp mod">
        <pc:chgData name="왕 준수" userId="2da3bebcf6d157c6" providerId="LiveId" clId="{A60A04A4-C930-4A26-AFC9-E9B917B0B96A}" dt="2021-07-07T09:49:25.970" v="3496" actId="1076"/>
        <pc:sldMkLst>
          <pc:docMk/>
          <pc:sldMk cId="1494497175" sldId="278"/>
        </pc:sldMkLst>
        <pc:spChg chg="add del mod">
          <ac:chgData name="왕 준수" userId="2da3bebcf6d157c6" providerId="LiveId" clId="{A60A04A4-C930-4A26-AFC9-E9B917B0B96A}" dt="2021-07-07T07:08:50.880" v="163" actId="478"/>
          <ac:spMkLst>
            <pc:docMk/>
            <pc:sldMk cId="1494497175" sldId="278"/>
            <ac:spMk id="3" creationId="{245ACF04-DD86-4E89-8280-A8BC42613A6A}"/>
          </ac:spMkLst>
        </pc:spChg>
        <pc:spChg chg="add del mod">
          <ac:chgData name="왕 준수" userId="2da3bebcf6d157c6" providerId="LiveId" clId="{A60A04A4-C930-4A26-AFC9-E9B917B0B96A}" dt="2021-07-07T07:09:12.208" v="170" actId="478"/>
          <ac:spMkLst>
            <pc:docMk/>
            <pc:sldMk cId="1494497175" sldId="278"/>
            <ac:spMk id="4" creationId="{E2F36DFA-E9E2-4354-AE88-51D6B834259F}"/>
          </ac:spMkLst>
        </pc:spChg>
        <pc:spChg chg="add mod">
          <ac:chgData name="왕 준수" userId="2da3bebcf6d157c6" providerId="LiveId" clId="{A60A04A4-C930-4A26-AFC9-E9B917B0B96A}" dt="2021-07-07T07:15:21.365" v="279" actId="164"/>
          <ac:spMkLst>
            <pc:docMk/>
            <pc:sldMk cId="1494497175" sldId="278"/>
            <ac:spMk id="6" creationId="{90E5BDE5-4FD7-44CA-AD0E-77576E54DDBC}"/>
          </ac:spMkLst>
        </pc:spChg>
        <pc:spChg chg="add mod">
          <ac:chgData name="왕 준수" userId="2da3bebcf6d157c6" providerId="LiveId" clId="{A60A04A4-C930-4A26-AFC9-E9B917B0B96A}" dt="2021-07-07T07:15:21.365" v="279" actId="164"/>
          <ac:spMkLst>
            <pc:docMk/>
            <pc:sldMk cId="1494497175" sldId="278"/>
            <ac:spMk id="7" creationId="{58070A9E-0C07-452A-A48C-56E48CBEA39E}"/>
          </ac:spMkLst>
        </pc:spChg>
        <pc:spChg chg="add mod">
          <ac:chgData name="왕 준수" userId="2da3bebcf6d157c6" providerId="LiveId" clId="{A60A04A4-C930-4A26-AFC9-E9B917B0B96A}" dt="2021-07-07T07:13:21.925" v="236" actId="164"/>
          <ac:spMkLst>
            <pc:docMk/>
            <pc:sldMk cId="1494497175" sldId="278"/>
            <ac:spMk id="8" creationId="{E5473257-A01D-4DC4-8996-8DAF7DF9DB85}"/>
          </ac:spMkLst>
        </pc:spChg>
        <pc:spChg chg="add del mod">
          <ac:chgData name="왕 준수" userId="2da3bebcf6d157c6" providerId="LiveId" clId="{A60A04A4-C930-4A26-AFC9-E9B917B0B96A}" dt="2021-07-07T07:11:48.113" v="198"/>
          <ac:spMkLst>
            <pc:docMk/>
            <pc:sldMk cId="1494497175" sldId="278"/>
            <ac:spMk id="10" creationId="{40353D4C-7D91-45F0-A294-E17A97B896EF}"/>
          </ac:spMkLst>
        </pc:spChg>
        <pc:spChg chg="del mod">
          <ac:chgData name="왕 준수" userId="2da3bebcf6d157c6" providerId="LiveId" clId="{A60A04A4-C930-4A26-AFC9-E9B917B0B96A}" dt="2021-07-07T07:15:56.344" v="291" actId="478"/>
          <ac:spMkLst>
            <pc:docMk/>
            <pc:sldMk cId="1494497175" sldId="278"/>
            <ac:spMk id="17" creationId="{00000000-0000-0000-0000-000000000000}"/>
          </ac:spMkLst>
        </pc:spChg>
        <pc:spChg chg="del mod">
          <ac:chgData name="왕 준수" userId="2da3bebcf6d157c6" providerId="LiveId" clId="{A60A04A4-C930-4A26-AFC9-E9B917B0B96A}" dt="2021-07-07T07:17:45.959" v="345" actId="478"/>
          <ac:spMkLst>
            <pc:docMk/>
            <pc:sldMk cId="1494497175" sldId="278"/>
            <ac:spMk id="41" creationId="{F0E13E34-1309-408E-BE39-CDB60B6A7C55}"/>
          </ac:spMkLst>
        </pc:spChg>
        <pc:spChg chg="del mod">
          <ac:chgData name="왕 준수" userId="2da3bebcf6d157c6" providerId="LiveId" clId="{A60A04A4-C930-4A26-AFC9-E9B917B0B96A}" dt="2021-07-07T07:17:33.272" v="324" actId="478"/>
          <ac:spMkLst>
            <pc:docMk/>
            <pc:sldMk cId="1494497175" sldId="278"/>
            <ac:spMk id="44" creationId="{00000000-0000-0000-0000-000000000000}"/>
          </ac:spMkLst>
        </pc:spChg>
        <pc:spChg chg="add mod">
          <ac:chgData name="왕 준수" userId="2da3bebcf6d157c6" providerId="LiveId" clId="{A60A04A4-C930-4A26-AFC9-E9B917B0B96A}" dt="2021-07-07T07:13:21.925" v="236" actId="164"/>
          <ac:spMkLst>
            <pc:docMk/>
            <pc:sldMk cId="1494497175" sldId="278"/>
            <ac:spMk id="45" creationId="{8EDBFD38-CF08-4CD4-83E0-F7423A3C810F}"/>
          </ac:spMkLst>
        </pc:spChg>
        <pc:spChg chg="add del mod">
          <ac:chgData name="왕 준수" userId="2da3bebcf6d157c6" providerId="LiveId" clId="{A60A04A4-C930-4A26-AFC9-E9B917B0B96A}" dt="2021-07-07T07:11:43.154" v="195"/>
          <ac:spMkLst>
            <pc:docMk/>
            <pc:sldMk cId="1494497175" sldId="278"/>
            <ac:spMk id="46" creationId="{FABD5DE8-BB7F-438C-BFED-629815FD31C1}"/>
          </ac:spMkLst>
        </pc:spChg>
        <pc:spChg chg="add del mod">
          <ac:chgData name="왕 준수" userId="2da3bebcf6d157c6" providerId="LiveId" clId="{A60A04A4-C930-4A26-AFC9-E9B917B0B96A}" dt="2021-07-07T07:11:43.154" v="195"/>
          <ac:spMkLst>
            <pc:docMk/>
            <pc:sldMk cId="1494497175" sldId="278"/>
            <ac:spMk id="47" creationId="{BBF90FED-DEA1-4437-8117-E8DF363FADC7}"/>
          </ac:spMkLst>
        </pc:spChg>
        <pc:spChg chg="add del mod">
          <ac:chgData name="왕 준수" userId="2da3bebcf6d157c6" providerId="LiveId" clId="{A60A04A4-C930-4A26-AFC9-E9B917B0B96A}" dt="2021-07-07T07:11:42.250" v="193"/>
          <ac:spMkLst>
            <pc:docMk/>
            <pc:sldMk cId="1494497175" sldId="278"/>
            <ac:spMk id="48" creationId="{677264FF-A804-4BE4-8381-1840AD7FE03D}"/>
          </ac:spMkLst>
        </pc:spChg>
        <pc:spChg chg="add del mod">
          <ac:chgData name="왕 준수" userId="2da3bebcf6d157c6" providerId="LiveId" clId="{A60A04A4-C930-4A26-AFC9-E9B917B0B96A}" dt="2021-07-07T07:11:42.250" v="193"/>
          <ac:spMkLst>
            <pc:docMk/>
            <pc:sldMk cId="1494497175" sldId="278"/>
            <ac:spMk id="49" creationId="{CD0119F0-37E1-4010-BB99-3CC2B8A09A4D}"/>
          </ac:spMkLst>
        </pc:spChg>
        <pc:spChg chg="del mod">
          <ac:chgData name="왕 준수" userId="2da3bebcf6d157c6" providerId="LiveId" clId="{A60A04A4-C930-4A26-AFC9-E9B917B0B96A}" dt="2021-07-07T07:18:31.799" v="391" actId="478"/>
          <ac:spMkLst>
            <pc:docMk/>
            <pc:sldMk cId="1494497175" sldId="278"/>
            <ac:spMk id="51" creationId="{5537B526-5D15-4D39-8C4D-CE415B9EDBD6}"/>
          </ac:spMkLst>
        </pc:spChg>
        <pc:spChg chg="del mod">
          <ac:chgData name="왕 준수" userId="2da3bebcf6d157c6" providerId="LiveId" clId="{A60A04A4-C930-4A26-AFC9-E9B917B0B96A}" dt="2021-07-07T07:18:44.263" v="410" actId="478"/>
          <ac:spMkLst>
            <pc:docMk/>
            <pc:sldMk cId="1494497175" sldId="278"/>
            <ac:spMk id="57" creationId="{F74E5548-0B38-4A6B-A885-54B0563EC1F1}"/>
          </ac:spMkLst>
        </pc:spChg>
        <pc:spChg chg="add del mod">
          <ac:chgData name="왕 준수" userId="2da3bebcf6d157c6" providerId="LiveId" clId="{A60A04A4-C930-4A26-AFC9-E9B917B0B96A}" dt="2021-07-07T07:13:09.480" v="233" actId="478"/>
          <ac:spMkLst>
            <pc:docMk/>
            <pc:sldMk cId="1494497175" sldId="278"/>
            <ac:spMk id="60" creationId="{E0C09A26-5F06-4731-A5B2-0D78EBCE484B}"/>
          </ac:spMkLst>
        </pc:spChg>
        <pc:spChg chg="del mod">
          <ac:chgData name="왕 준수" userId="2da3bebcf6d157c6" providerId="LiveId" clId="{A60A04A4-C930-4A26-AFC9-E9B917B0B96A}" dt="2021-07-07T07:19:01.095" v="421" actId="478"/>
          <ac:spMkLst>
            <pc:docMk/>
            <pc:sldMk cId="1494497175" sldId="278"/>
            <ac:spMk id="63" creationId="{5D65A3A2-54C9-4240-A1AD-AB9158CAD785}"/>
          </ac:spMkLst>
        </pc:spChg>
        <pc:spChg chg="del mod">
          <ac:chgData name="왕 준수" userId="2da3bebcf6d157c6" providerId="LiveId" clId="{A60A04A4-C930-4A26-AFC9-E9B917B0B96A}" dt="2021-07-07T07:14:49.407" v="261" actId="478"/>
          <ac:spMkLst>
            <pc:docMk/>
            <pc:sldMk cId="1494497175" sldId="278"/>
            <ac:spMk id="64" creationId="{2FEF87A8-4942-4C53-85D3-9C11540C6ABB}"/>
          </ac:spMkLst>
        </pc:spChg>
        <pc:spChg chg="del mod">
          <ac:chgData name="왕 준수" userId="2da3bebcf6d157c6" providerId="LiveId" clId="{A60A04A4-C930-4A26-AFC9-E9B917B0B96A}" dt="2021-07-07T07:15:01.236" v="269" actId="478"/>
          <ac:spMkLst>
            <pc:docMk/>
            <pc:sldMk cId="1494497175" sldId="278"/>
            <ac:spMk id="65" creationId="{409AF1C1-4D9B-4155-BD70-6C0D82B7FCD5}"/>
          </ac:spMkLst>
        </pc:spChg>
        <pc:spChg chg="add del mod">
          <ac:chgData name="왕 준수" userId="2da3bebcf6d157c6" providerId="LiveId" clId="{A60A04A4-C930-4A26-AFC9-E9B917B0B96A}" dt="2021-07-07T07:13:16.258" v="235"/>
          <ac:spMkLst>
            <pc:docMk/>
            <pc:sldMk cId="1494497175" sldId="278"/>
            <ac:spMk id="66" creationId="{A8CE5689-1E73-4C32-A62A-0F21908F6E6B}"/>
          </ac:spMkLst>
        </pc:spChg>
        <pc:spChg chg="add del mod">
          <ac:chgData name="왕 준수" userId="2da3bebcf6d157c6" providerId="LiveId" clId="{A60A04A4-C930-4A26-AFC9-E9B917B0B96A}" dt="2021-07-07T07:13:16.258" v="235"/>
          <ac:spMkLst>
            <pc:docMk/>
            <pc:sldMk cId="1494497175" sldId="278"/>
            <ac:spMk id="67" creationId="{2E876F79-8D78-4CBE-88B5-EC6D0D940D56}"/>
          </ac:spMkLst>
        </pc:spChg>
        <pc:spChg chg="mod">
          <ac:chgData name="왕 준수" userId="2da3bebcf6d157c6" providerId="LiveId" clId="{A60A04A4-C930-4A26-AFC9-E9B917B0B96A}" dt="2021-07-07T07:13:22.636" v="237"/>
          <ac:spMkLst>
            <pc:docMk/>
            <pc:sldMk cId="1494497175" sldId="278"/>
            <ac:spMk id="69" creationId="{30CC0F67-A7DF-4674-8866-1EDFDFAC1F76}"/>
          </ac:spMkLst>
        </pc:spChg>
        <pc:spChg chg="mod">
          <ac:chgData name="왕 준수" userId="2da3bebcf6d157c6" providerId="LiveId" clId="{A60A04A4-C930-4A26-AFC9-E9B917B0B96A}" dt="2021-07-07T07:14:06.096" v="248"/>
          <ac:spMkLst>
            <pc:docMk/>
            <pc:sldMk cId="1494497175" sldId="278"/>
            <ac:spMk id="70" creationId="{49FDC2BA-9732-404B-965C-C9216CA6285C}"/>
          </ac:spMkLst>
        </pc:spChg>
        <pc:spChg chg="mod">
          <ac:chgData name="왕 준수" userId="2da3bebcf6d157c6" providerId="LiveId" clId="{A60A04A4-C930-4A26-AFC9-E9B917B0B96A}" dt="2021-07-07T07:13:28.600" v="241" actId="1076"/>
          <ac:spMkLst>
            <pc:docMk/>
            <pc:sldMk cId="1494497175" sldId="278"/>
            <ac:spMk id="72" creationId="{FC7F3399-EC5D-46B6-96AD-7F2F6C9465AD}"/>
          </ac:spMkLst>
        </pc:spChg>
        <pc:spChg chg="mod">
          <ac:chgData name="왕 준수" userId="2da3bebcf6d157c6" providerId="LiveId" clId="{A60A04A4-C930-4A26-AFC9-E9B917B0B96A}" dt="2021-07-07T07:14:12.424" v="252"/>
          <ac:spMkLst>
            <pc:docMk/>
            <pc:sldMk cId="1494497175" sldId="278"/>
            <ac:spMk id="73" creationId="{85D8F4A8-C86A-4ADC-B6DF-3F7C063C49EA}"/>
          </ac:spMkLst>
        </pc:spChg>
        <pc:spChg chg="add mod">
          <ac:chgData name="왕 준수" userId="2da3bebcf6d157c6" providerId="LiveId" clId="{A60A04A4-C930-4A26-AFC9-E9B917B0B96A}" dt="2021-07-07T09:47:43.490" v="3484" actId="1076"/>
          <ac:spMkLst>
            <pc:docMk/>
            <pc:sldMk cId="1494497175" sldId="278"/>
            <ac:spMk id="74" creationId="{87466D90-00F0-4472-81F5-1A168500D4EA}"/>
          </ac:spMkLst>
        </pc:spChg>
        <pc:spChg chg="add del mod">
          <ac:chgData name="왕 준수" userId="2da3bebcf6d157c6" providerId="LiveId" clId="{A60A04A4-C930-4A26-AFC9-E9B917B0B96A}" dt="2021-07-07T07:15:16.754" v="278"/>
          <ac:spMkLst>
            <pc:docMk/>
            <pc:sldMk cId="1494497175" sldId="278"/>
            <ac:spMk id="75" creationId="{8560AF63-34A6-470C-9FF4-1F8EA52C4C30}"/>
          </ac:spMkLst>
        </pc:spChg>
        <pc:spChg chg="mod">
          <ac:chgData name="왕 준수" userId="2da3bebcf6d157c6" providerId="LiveId" clId="{A60A04A4-C930-4A26-AFC9-E9B917B0B96A}" dt="2021-07-07T07:15:24.899" v="281"/>
          <ac:spMkLst>
            <pc:docMk/>
            <pc:sldMk cId="1494497175" sldId="278"/>
            <ac:spMk id="77" creationId="{E828520C-DA15-489F-9F61-65830A28BD4F}"/>
          </ac:spMkLst>
        </pc:spChg>
        <pc:spChg chg="mod">
          <ac:chgData name="왕 준수" userId="2da3bebcf6d157c6" providerId="LiveId" clId="{A60A04A4-C930-4A26-AFC9-E9B917B0B96A}" dt="2021-07-07T07:15:24.899" v="281"/>
          <ac:spMkLst>
            <pc:docMk/>
            <pc:sldMk cId="1494497175" sldId="278"/>
            <ac:spMk id="78" creationId="{85459B67-617E-40D7-ABF5-3A72FADF2892}"/>
          </ac:spMkLst>
        </pc:spChg>
        <pc:spChg chg="mod">
          <ac:chgData name="왕 준수" userId="2da3bebcf6d157c6" providerId="LiveId" clId="{A60A04A4-C930-4A26-AFC9-E9B917B0B96A}" dt="2021-07-07T07:16:04.122" v="294"/>
          <ac:spMkLst>
            <pc:docMk/>
            <pc:sldMk cId="1494497175" sldId="278"/>
            <ac:spMk id="80" creationId="{7C873454-5A7E-49F4-839C-16949734F581}"/>
          </ac:spMkLst>
        </pc:spChg>
        <pc:spChg chg="mod">
          <ac:chgData name="왕 준수" userId="2da3bebcf6d157c6" providerId="LiveId" clId="{A60A04A4-C930-4A26-AFC9-E9B917B0B96A}" dt="2021-07-07T07:16:58.456" v="306"/>
          <ac:spMkLst>
            <pc:docMk/>
            <pc:sldMk cId="1494497175" sldId="278"/>
            <ac:spMk id="81" creationId="{96E70311-5FAA-4560-A8A9-BE6153D44AB1}"/>
          </ac:spMkLst>
        </pc:spChg>
        <pc:spChg chg="mod">
          <ac:chgData name="왕 준수" userId="2da3bebcf6d157c6" providerId="LiveId" clId="{A60A04A4-C930-4A26-AFC9-E9B917B0B96A}" dt="2021-07-07T07:16:15.971" v="298"/>
          <ac:spMkLst>
            <pc:docMk/>
            <pc:sldMk cId="1494497175" sldId="278"/>
            <ac:spMk id="83" creationId="{7995994C-987B-4DB7-B4CF-E3B49CF45B72}"/>
          </ac:spMkLst>
        </pc:spChg>
        <pc:spChg chg="mod">
          <ac:chgData name="왕 준수" userId="2da3bebcf6d157c6" providerId="LiveId" clId="{A60A04A4-C930-4A26-AFC9-E9B917B0B96A}" dt="2021-07-07T07:17:04.929" v="311"/>
          <ac:spMkLst>
            <pc:docMk/>
            <pc:sldMk cId="1494497175" sldId="278"/>
            <ac:spMk id="84" creationId="{FAA0D879-7619-4EA4-9D5B-C1727C9AF75F}"/>
          </ac:spMkLst>
        </pc:spChg>
        <pc:spChg chg="mod">
          <ac:chgData name="왕 준수" userId="2da3bebcf6d157c6" providerId="LiveId" clId="{A60A04A4-C930-4A26-AFC9-E9B917B0B96A}" dt="2021-07-07T07:16:40.795" v="300"/>
          <ac:spMkLst>
            <pc:docMk/>
            <pc:sldMk cId="1494497175" sldId="278"/>
            <ac:spMk id="86" creationId="{BB6BD6AC-2382-4E27-AAF1-FA64CDB741DF}"/>
          </ac:spMkLst>
        </pc:spChg>
        <pc:spChg chg="mod">
          <ac:chgData name="왕 준수" userId="2da3bebcf6d157c6" providerId="LiveId" clId="{A60A04A4-C930-4A26-AFC9-E9B917B0B96A}" dt="2021-07-07T07:17:10.096" v="318"/>
          <ac:spMkLst>
            <pc:docMk/>
            <pc:sldMk cId="1494497175" sldId="278"/>
            <ac:spMk id="87" creationId="{C09D72B6-A393-40D6-9AC2-76CB7B4101D6}"/>
          </ac:spMkLst>
        </pc:spChg>
        <pc:spChg chg="add mod">
          <ac:chgData name="왕 준수" userId="2da3bebcf6d157c6" providerId="LiveId" clId="{A60A04A4-C930-4A26-AFC9-E9B917B0B96A}" dt="2021-07-07T09:48:14.170" v="3486" actId="1076"/>
          <ac:spMkLst>
            <pc:docMk/>
            <pc:sldMk cId="1494497175" sldId="278"/>
            <ac:spMk id="88" creationId="{B0EA770A-C7D3-48CE-95F9-7AD3F84B8815}"/>
          </ac:spMkLst>
        </pc:spChg>
        <pc:spChg chg="add mod">
          <ac:chgData name="왕 준수" userId="2da3bebcf6d157c6" providerId="LiveId" clId="{A60A04A4-C930-4A26-AFC9-E9B917B0B96A}" dt="2021-07-07T09:48:47.001" v="3490" actId="1076"/>
          <ac:spMkLst>
            <pc:docMk/>
            <pc:sldMk cId="1494497175" sldId="278"/>
            <ac:spMk id="89" creationId="{789F7F0C-0B60-4924-BCE6-A474EFFFC0BC}"/>
          </ac:spMkLst>
        </pc:spChg>
        <pc:spChg chg="add mod">
          <ac:chgData name="왕 준수" userId="2da3bebcf6d157c6" providerId="LiveId" clId="{A60A04A4-C930-4A26-AFC9-E9B917B0B96A}" dt="2021-07-07T09:49:07.729" v="3492" actId="1076"/>
          <ac:spMkLst>
            <pc:docMk/>
            <pc:sldMk cId="1494497175" sldId="278"/>
            <ac:spMk id="90" creationId="{337AF883-EDC0-45F9-A62D-C236E8CE490C}"/>
          </ac:spMkLst>
        </pc:spChg>
        <pc:spChg chg="add mod">
          <ac:chgData name="왕 준수" userId="2da3bebcf6d157c6" providerId="LiveId" clId="{A60A04A4-C930-4A26-AFC9-E9B917B0B96A}" dt="2021-07-07T09:49:19.017" v="3494" actId="1076"/>
          <ac:spMkLst>
            <pc:docMk/>
            <pc:sldMk cId="1494497175" sldId="278"/>
            <ac:spMk id="91" creationId="{D9E33393-FD3B-408F-A729-239660D00D2A}"/>
          </ac:spMkLst>
        </pc:spChg>
        <pc:spChg chg="add mod">
          <ac:chgData name="왕 준수" userId="2da3bebcf6d157c6" providerId="LiveId" clId="{A60A04A4-C930-4A26-AFC9-E9B917B0B96A}" dt="2021-07-07T09:49:25.970" v="3496" actId="1076"/>
          <ac:spMkLst>
            <pc:docMk/>
            <pc:sldMk cId="1494497175" sldId="278"/>
            <ac:spMk id="92" creationId="{828A6890-8D2E-4EDC-B208-F2A27FC57ADB}"/>
          </ac:spMkLst>
        </pc:spChg>
        <pc:spChg chg="mod">
          <ac:chgData name="왕 준수" userId="2da3bebcf6d157c6" providerId="LiveId" clId="{A60A04A4-C930-4A26-AFC9-E9B917B0B96A}" dt="2021-07-07T07:19:04.879" v="422" actId="1076"/>
          <ac:spMkLst>
            <pc:docMk/>
            <pc:sldMk cId="1494497175" sldId="278"/>
            <ac:spMk id="277" creationId="{00000000-0000-0000-0000-000000000000}"/>
          </ac:spMkLst>
        </pc:spChg>
        <pc:grpChg chg="del mod">
          <ac:chgData name="왕 준수" userId="2da3bebcf6d157c6" providerId="LiveId" clId="{A60A04A4-C930-4A26-AFC9-E9B917B0B96A}" dt="2021-07-07T07:14:44.470" v="255" actId="478"/>
          <ac:grpSpMkLst>
            <pc:docMk/>
            <pc:sldMk cId="1494497175" sldId="278"/>
            <ac:grpSpMk id="2" creationId="{4B4B29B5-9205-42D1-ACDA-12D069B30CCF}"/>
          </ac:grpSpMkLst>
        </pc:grpChg>
        <pc:grpChg chg="del mod">
          <ac:chgData name="왕 준수" userId="2da3bebcf6d157c6" providerId="LiveId" clId="{A60A04A4-C930-4A26-AFC9-E9B917B0B96A}" dt="2021-07-07T07:14:56.719" v="265" actId="478"/>
          <ac:grpSpMkLst>
            <pc:docMk/>
            <pc:sldMk cId="1494497175" sldId="278"/>
            <ac:grpSpMk id="5" creationId="{0E066C67-E14F-49C8-B93F-E227E370CB67}"/>
          </ac:grpSpMkLst>
        </pc:grpChg>
        <pc:grpChg chg="del mod">
          <ac:chgData name="왕 준수" userId="2da3bebcf6d157c6" providerId="LiveId" clId="{A60A04A4-C930-4A26-AFC9-E9B917B0B96A}" dt="2021-07-07T07:15:00.647" v="268" actId="478"/>
          <ac:grpSpMkLst>
            <pc:docMk/>
            <pc:sldMk cId="1494497175" sldId="278"/>
            <ac:grpSpMk id="12" creationId="{290667F9-BCFA-48AA-80DB-5EEABB892A9F}"/>
          </ac:grpSpMkLst>
        </pc:grpChg>
        <pc:grpChg chg="del mod">
          <ac:chgData name="왕 준수" userId="2da3bebcf6d157c6" providerId="LiveId" clId="{A60A04A4-C930-4A26-AFC9-E9B917B0B96A}" dt="2021-07-07T07:15:01.686" v="270" actId="478"/>
          <ac:grpSpMkLst>
            <pc:docMk/>
            <pc:sldMk cId="1494497175" sldId="278"/>
            <ac:grpSpMk id="13" creationId="{B3BC9174-61CA-410B-BDE7-5F0118C4985F}"/>
          </ac:grpSpMkLst>
        </pc:grpChg>
        <pc:grpChg chg="add mod">
          <ac:chgData name="왕 준수" userId="2da3bebcf6d157c6" providerId="LiveId" clId="{A60A04A4-C930-4A26-AFC9-E9B917B0B96A}" dt="2021-07-07T07:13:21.925" v="236" actId="164"/>
          <ac:grpSpMkLst>
            <pc:docMk/>
            <pc:sldMk cId="1494497175" sldId="278"/>
            <ac:grpSpMk id="14" creationId="{3F4E21E2-3DBB-4A6E-85DA-945F046BAD4C}"/>
          </ac:grpSpMkLst>
        </pc:grpChg>
        <pc:grpChg chg="add mod">
          <ac:chgData name="왕 준수" userId="2da3bebcf6d157c6" providerId="LiveId" clId="{A60A04A4-C930-4A26-AFC9-E9B917B0B96A}" dt="2021-07-07T09:45:17.443" v="3423" actId="14100"/>
          <ac:grpSpMkLst>
            <pc:docMk/>
            <pc:sldMk cId="1494497175" sldId="278"/>
            <ac:grpSpMk id="15" creationId="{71D7C532-BBFC-42C4-8B61-5A8DA8D02A0C}"/>
          </ac:grpSpMkLst>
        </pc:grpChg>
        <pc:grpChg chg="del mod">
          <ac:chgData name="왕 준수" userId="2da3bebcf6d157c6" providerId="LiveId" clId="{A60A04A4-C930-4A26-AFC9-E9B917B0B96A}" dt="2021-07-07T07:14:45.230" v="256" actId="478"/>
          <ac:grpSpMkLst>
            <pc:docMk/>
            <pc:sldMk cId="1494497175" sldId="278"/>
            <ac:grpSpMk id="30" creationId="{00000000-0000-0000-0000-000000000000}"/>
          </ac:grpSpMkLst>
        </pc:grpChg>
        <pc:grpChg chg="del mod">
          <ac:chgData name="왕 준수" userId="2da3bebcf6d157c6" providerId="LiveId" clId="{A60A04A4-C930-4A26-AFC9-E9B917B0B96A}" dt="2021-07-07T07:14:45.884" v="257" actId="478"/>
          <ac:grpSpMkLst>
            <pc:docMk/>
            <pc:sldMk cId="1494497175" sldId="278"/>
            <ac:grpSpMk id="33" creationId="{00000000-0000-0000-0000-000000000000}"/>
          </ac:grpSpMkLst>
        </pc:grpChg>
        <pc:grpChg chg="add mod">
          <ac:chgData name="왕 준수" userId="2da3bebcf6d157c6" providerId="LiveId" clId="{A60A04A4-C930-4A26-AFC9-E9B917B0B96A}" dt="2021-07-07T07:13:25.495" v="238" actId="1076"/>
          <ac:grpSpMkLst>
            <pc:docMk/>
            <pc:sldMk cId="1494497175" sldId="278"/>
            <ac:grpSpMk id="68" creationId="{E7318673-3CF4-46BE-A106-D3BCAAD6EDCF}"/>
          </ac:grpSpMkLst>
        </pc:grpChg>
        <pc:grpChg chg="add mod">
          <ac:chgData name="왕 준수" userId="2da3bebcf6d157c6" providerId="LiveId" clId="{A60A04A4-C930-4A26-AFC9-E9B917B0B96A}" dt="2021-07-07T07:13:55.991" v="243" actId="1076"/>
          <ac:grpSpMkLst>
            <pc:docMk/>
            <pc:sldMk cId="1494497175" sldId="278"/>
            <ac:grpSpMk id="71" creationId="{EE0AD71E-C18B-469E-B8E2-A967CFED7A79}"/>
          </ac:grpSpMkLst>
        </pc:grpChg>
        <pc:grpChg chg="add mod">
          <ac:chgData name="왕 준수" userId="2da3bebcf6d157c6" providerId="LiveId" clId="{A60A04A4-C930-4A26-AFC9-E9B917B0B96A}" dt="2021-07-07T09:45:16.108" v="3422" actId="14100"/>
          <ac:grpSpMkLst>
            <pc:docMk/>
            <pc:sldMk cId="1494497175" sldId="278"/>
            <ac:grpSpMk id="76" creationId="{205AF4DB-1395-4677-BD95-768D04C62087}"/>
          </ac:grpSpMkLst>
        </pc:grpChg>
        <pc:grpChg chg="add del mod">
          <ac:chgData name="왕 준수" userId="2da3bebcf6d157c6" providerId="LiveId" clId="{A60A04A4-C930-4A26-AFC9-E9B917B0B96A}" dt="2021-07-07T07:16:14.785" v="297" actId="21"/>
          <ac:grpSpMkLst>
            <pc:docMk/>
            <pc:sldMk cId="1494497175" sldId="278"/>
            <ac:grpSpMk id="79" creationId="{1BD0F7B0-ABC6-4737-9C2B-D7C341F08532}"/>
          </ac:grpSpMkLst>
        </pc:grpChg>
        <pc:grpChg chg="add mod">
          <ac:chgData name="왕 준수" userId="2da3bebcf6d157c6" providerId="LiveId" clId="{A60A04A4-C930-4A26-AFC9-E9B917B0B96A}" dt="2021-07-07T07:16:39.095" v="299" actId="1076"/>
          <ac:grpSpMkLst>
            <pc:docMk/>
            <pc:sldMk cId="1494497175" sldId="278"/>
            <ac:grpSpMk id="82" creationId="{D3CA5696-4F04-485E-ADE7-1F56A31BB6D9}"/>
          </ac:grpSpMkLst>
        </pc:grpChg>
        <pc:grpChg chg="add mod">
          <ac:chgData name="왕 준수" userId="2da3bebcf6d157c6" providerId="LiveId" clId="{A60A04A4-C930-4A26-AFC9-E9B917B0B96A}" dt="2021-07-07T07:16:53.527" v="301" actId="1076"/>
          <ac:grpSpMkLst>
            <pc:docMk/>
            <pc:sldMk cId="1494497175" sldId="278"/>
            <ac:grpSpMk id="85" creationId="{ABD0AA62-3854-4893-9137-EC9A3C1DF0F0}"/>
          </ac:grpSpMkLst>
        </pc:grpChg>
        <pc:picChg chg="del mod">
          <ac:chgData name="왕 준수" userId="2da3bebcf6d157c6" providerId="LiveId" clId="{A60A04A4-C930-4A26-AFC9-E9B917B0B96A}" dt="2021-07-07T07:14:46.551" v="258" actId="478"/>
          <ac:picMkLst>
            <pc:docMk/>
            <pc:sldMk cId="1494497175" sldId="278"/>
            <ac:picMk id="52" creationId="{0A2D6EE7-838E-48F7-B208-D567150F40F4}"/>
          </ac:picMkLst>
        </pc:picChg>
        <pc:picChg chg="del mod">
          <ac:chgData name="왕 준수" userId="2da3bebcf6d157c6" providerId="LiveId" clId="{A60A04A4-C930-4A26-AFC9-E9B917B0B96A}" dt="2021-07-07T07:14:47.232" v="259" actId="478"/>
          <ac:picMkLst>
            <pc:docMk/>
            <pc:sldMk cId="1494497175" sldId="278"/>
            <ac:picMk id="54" creationId="{37A798D8-FB2A-4C46-BE22-BE53EE475C09}"/>
          </ac:picMkLst>
        </pc:picChg>
        <pc:picChg chg="del mod">
          <ac:chgData name="왕 준수" userId="2da3bebcf6d157c6" providerId="LiveId" clId="{A60A04A4-C930-4A26-AFC9-E9B917B0B96A}" dt="2021-07-07T07:14:47.808" v="260" actId="478"/>
          <ac:picMkLst>
            <pc:docMk/>
            <pc:sldMk cId="1494497175" sldId="278"/>
            <ac:picMk id="58" creationId="{3FF451EF-990B-4C32-BA33-A1FA40922195}"/>
          </ac:picMkLst>
        </pc:picChg>
      </pc:sldChg>
      <pc:sldChg chg="del">
        <pc:chgData name="왕 준수" userId="2da3bebcf6d157c6" providerId="LiveId" clId="{A60A04A4-C930-4A26-AFC9-E9B917B0B96A}" dt="2021-07-07T08:18:19.439" v="1520" actId="47"/>
        <pc:sldMkLst>
          <pc:docMk/>
          <pc:sldMk cId="241519575" sldId="288"/>
        </pc:sldMkLst>
      </pc:sldChg>
      <pc:sldChg chg="addSp delSp modSp mod modTransition">
        <pc:chgData name="왕 준수" userId="2da3bebcf6d157c6" providerId="LiveId" clId="{A60A04A4-C930-4A26-AFC9-E9B917B0B96A}" dt="2021-07-07T09:13:34.360" v="1931" actId="14100"/>
        <pc:sldMkLst>
          <pc:docMk/>
          <pc:sldMk cId="2198708399" sldId="290"/>
        </pc:sldMkLst>
        <pc:spChg chg="add mod">
          <ac:chgData name="왕 준수" userId="2da3bebcf6d157c6" providerId="LiveId" clId="{A60A04A4-C930-4A26-AFC9-E9B917B0B96A}" dt="2021-07-07T07:49:53.855" v="713" actId="1076"/>
          <ac:spMkLst>
            <pc:docMk/>
            <pc:sldMk cId="2198708399" sldId="290"/>
            <ac:spMk id="2" creationId="{79A308AD-460A-49F0-BD0E-95BD23C9F550}"/>
          </ac:spMkLst>
        </pc:spChg>
        <pc:spChg chg="add mod">
          <ac:chgData name="왕 준수" userId="2da3bebcf6d157c6" providerId="LiveId" clId="{A60A04A4-C930-4A26-AFC9-E9B917B0B96A}" dt="2021-07-07T07:49:57.927" v="714" actId="1076"/>
          <ac:spMkLst>
            <pc:docMk/>
            <pc:sldMk cId="2198708399" sldId="290"/>
            <ac:spMk id="3" creationId="{6467DEAD-E712-436E-853B-19DBCE3F617C}"/>
          </ac:spMkLst>
        </pc:spChg>
        <pc:spChg chg="add del mod">
          <ac:chgData name="왕 준수" userId="2da3bebcf6d157c6" providerId="LiveId" clId="{A60A04A4-C930-4A26-AFC9-E9B917B0B96A}" dt="2021-07-07T07:32:38.032" v="496" actId="478"/>
          <ac:spMkLst>
            <pc:docMk/>
            <pc:sldMk cId="2198708399" sldId="290"/>
            <ac:spMk id="4" creationId="{C68F600B-1B76-4173-A75D-0BC56351AA50}"/>
          </ac:spMkLst>
        </pc:spChg>
        <pc:spChg chg="add del mod">
          <ac:chgData name="왕 준수" userId="2da3bebcf6d157c6" providerId="LiveId" clId="{A60A04A4-C930-4A26-AFC9-E9B917B0B96A}" dt="2021-07-07T07:35:05.064" v="527" actId="478"/>
          <ac:spMkLst>
            <pc:docMk/>
            <pc:sldMk cId="2198708399" sldId="290"/>
            <ac:spMk id="5" creationId="{18592110-E421-49C3-A86A-46C670F3C3E4}"/>
          </ac:spMkLst>
        </pc:spChg>
        <pc:spChg chg="add mod ord">
          <ac:chgData name="왕 준수" userId="2da3bebcf6d157c6" providerId="LiveId" clId="{A60A04A4-C930-4A26-AFC9-E9B917B0B96A}" dt="2021-07-07T07:35:03.601" v="525" actId="14100"/>
          <ac:spMkLst>
            <pc:docMk/>
            <pc:sldMk cId="2198708399" sldId="290"/>
            <ac:spMk id="9" creationId="{3840D9F8-C0F8-4FC6-A19B-079BB5133044}"/>
          </ac:spMkLst>
        </pc:spChg>
        <pc:spChg chg="add mod ord">
          <ac:chgData name="왕 준수" userId="2da3bebcf6d157c6" providerId="LiveId" clId="{A60A04A4-C930-4A26-AFC9-E9B917B0B96A}" dt="2021-07-07T07:35:04.576" v="526" actId="1076"/>
          <ac:spMkLst>
            <pc:docMk/>
            <pc:sldMk cId="2198708399" sldId="290"/>
            <ac:spMk id="12" creationId="{5430D750-E31A-453A-BE66-5DB37ACE1931}"/>
          </ac:spMkLst>
        </pc:spChg>
        <pc:spChg chg="mod">
          <ac:chgData name="왕 준수" userId="2da3bebcf6d157c6" providerId="LiveId" clId="{A60A04A4-C930-4A26-AFC9-E9B917B0B96A}" dt="2021-07-07T09:13:34.360" v="1931" actId="14100"/>
          <ac:spMkLst>
            <pc:docMk/>
            <pc:sldMk cId="2198708399" sldId="290"/>
            <ac:spMk id="17" creationId="{00000000-0000-0000-0000-000000000000}"/>
          </ac:spMkLst>
        </pc:spChg>
        <pc:spChg chg="del">
          <ac:chgData name="왕 준수" userId="2da3bebcf6d157c6" providerId="LiveId" clId="{A60A04A4-C930-4A26-AFC9-E9B917B0B96A}" dt="2021-07-07T07:21:08.184" v="432" actId="478"/>
          <ac:spMkLst>
            <pc:docMk/>
            <pc:sldMk cId="2198708399" sldId="290"/>
            <ac:spMk id="49" creationId="{948394A9-A129-49E6-AC62-462F8264807F}"/>
          </ac:spMkLst>
        </pc:spChg>
        <pc:spChg chg="add del">
          <ac:chgData name="왕 준수" userId="2da3bebcf6d157c6" providerId="LiveId" clId="{A60A04A4-C930-4A26-AFC9-E9B917B0B96A}" dt="2021-07-07T07:20:57.935" v="430" actId="478"/>
          <ac:spMkLst>
            <pc:docMk/>
            <pc:sldMk cId="2198708399" sldId="290"/>
            <ac:spMk id="64" creationId="{2FEF87A8-4942-4C53-85D3-9C11540C6ABB}"/>
          </ac:spMkLst>
        </pc:spChg>
        <pc:spChg chg="del">
          <ac:chgData name="왕 준수" userId="2da3bebcf6d157c6" providerId="LiveId" clId="{A60A04A4-C930-4A26-AFC9-E9B917B0B96A}" dt="2021-07-07T07:20:56.863" v="429" actId="478"/>
          <ac:spMkLst>
            <pc:docMk/>
            <pc:sldMk cId="2198708399" sldId="290"/>
            <ac:spMk id="278" creationId="{00000000-0000-0000-0000-000000000000}"/>
          </ac:spMkLst>
        </pc:spChg>
        <pc:grpChg chg="del">
          <ac:chgData name="왕 준수" userId="2da3bebcf6d157c6" providerId="LiveId" clId="{A60A04A4-C930-4A26-AFC9-E9B917B0B96A}" dt="2021-07-07T07:20:54.687" v="428" actId="478"/>
          <ac:grpSpMkLst>
            <pc:docMk/>
            <pc:sldMk cId="2198708399" sldId="290"/>
            <ac:grpSpMk id="27" creationId="{00000000-0000-0000-0000-000000000000}"/>
          </ac:grpSpMkLst>
        </pc:grpChg>
      </pc:sldChg>
      <pc:sldChg chg="del">
        <pc:chgData name="왕 준수" userId="2da3bebcf6d157c6" providerId="LiveId" clId="{A60A04A4-C930-4A26-AFC9-E9B917B0B96A}" dt="2021-07-07T07:40:01.702" v="579" actId="47"/>
        <pc:sldMkLst>
          <pc:docMk/>
          <pc:sldMk cId="4150530910" sldId="292"/>
        </pc:sldMkLst>
      </pc:sldChg>
      <pc:sldChg chg="del modTransition">
        <pc:chgData name="왕 준수" userId="2da3bebcf6d157c6" providerId="LiveId" clId="{A60A04A4-C930-4A26-AFC9-E9B917B0B96A}" dt="2021-07-07T08:21:19.383" v="1589" actId="47"/>
        <pc:sldMkLst>
          <pc:docMk/>
          <pc:sldMk cId="2613251613" sldId="293"/>
        </pc:sldMkLst>
      </pc:sldChg>
      <pc:sldChg chg="del">
        <pc:chgData name="왕 준수" userId="2da3bebcf6d157c6" providerId="LiveId" clId="{A60A04A4-C930-4A26-AFC9-E9B917B0B96A}" dt="2021-07-07T07:52:56.208" v="774" actId="47"/>
        <pc:sldMkLst>
          <pc:docMk/>
          <pc:sldMk cId="2735980948" sldId="294"/>
        </pc:sldMkLst>
      </pc:sldChg>
      <pc:sldChg chg="delSp del mod modTransition">
        <pc:chgData name="왕 준수" userId="2da3bebcf6d157c6" providerId="LiveId" clId="{A60A04A4-C930-4A26-AFC9-E9B917B0B96A}" dt="2021-07-07T07:55:40.261" v="865" actId="47"/>
        <pc:sldMkLst>
          <pc:docMk/>
          <pc:sldMk cId="3999507510" sldId="295"/>
        </pc:sldMkLst>
        <pc:spChg chg="del">
          <ac:chgData name="왕 준수" userId="2da3bebcf6d157c6" providerId="LiveId" clId="{A60A04A4-C930-4A26-AFC9-E9B917B0B96A}" dt="2021-07-07T07:54:03.496" v="791" actId="478"/>
          <ac:spMkLst>
            <pc:docMk/>
            <pc:sldMk cId="3999507510" sldId="295"/>
            <ac:spMk id="4" creationId="{00000000-0000-0000-0000-000000000000}"/>
          </ac:spMkLst>
        </pc:spChg>
        <pc:spChg chg="del">
          <ac:chgData name="왕 준수" userId="2da3bebcf6d157c6" providerId="LiveId" clId="{A60A04A4-C930-4A26-AFC9-E9B917B0B96A}" dt="2021-07-07T07:54:01.064" v="788" actId="478"/>
          <ac:spMkLst>
            <pc:docMk/>
            <pc:sldMk cId="3999507510" sldId="295"/>
            <ac:spMk id="5" creationId="{00000000-0000-0000-0000-000000000000}"/>
          </ac:spMkLst>
        </pc:spChg>
        <pc:spChg chg="del">
          <ac:chgData name="왕 준수" userId="2da3bebcf6d157c6" providerId="LiveId" clId="{A60A04A4-C930-4A26-AFC9-E9B917B0B96A}" dt="2021-07-07T07:54:04.145" v="792" actId="478"/>
          <ac:spMkLst>
            <pc:docMk/>
            <pc:sldMk cId="3999507510" sldId="295"/>
            <ac:spMk id="7" creationId="{00000000-0000-0000-0000-000000000000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25" creationId="{C933E514-7C8D-471D-9F99-517EA5E2173A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26" creationId="{99916A40-9F55-4AA7-A12E-99FEE92F4DC4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28" creationId="{9E175032-EBB5-4D6F-B833-2CBBF58D2062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29" creationId="{71293940-951B-4D55-B7F8-93BD5A6AD780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30" creationId="{97ED3072-5902-4AE5-9EED-830AED76D884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31" creationId="{31BC080E-AC28-4C69-B388-21D75C967FFC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32" creationId="{E404204B-0B19-42F9-BE74-7E098F4EFDD0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47" creationId="{4EAD9569-CDCA-4827-B591-E73E0E0D4ECC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48" creationId="{FD3462AE-C27A-4954-8BD3-E2E385FC36BC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50" creationId="{BAD45AF9-FD18-46B2-9FE3-EECBA95B873B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51" creationId="{6F5463AD-3D61-4AC5-9C8E-4E67A36AC93C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52" creationId="{DA947731-9881-48FD-B9CF-E82C3F5441D7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53" creationId="{3FFC08FD-60AD-43DD-A8A4-EC1FD0CAF792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54" creationId="{215218BE-0773-4513-AB3B-FFB8AB4FF78B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55" creationId="{BF910428-8330-4F22-9646-BC0D4193F576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56" creationId="{30072F09-4B98-49A6-8D3C-24310042CA0B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57" creationId="{A969172B-60AD-4126-8500-BA9886F69C19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58" creationId="{733EE813-1AB3-48D2-B4BF-46E186203B46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60" creationId="{56D6D7B8-CE04-4CBA-A180-E920EB1E89F7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74" creationId="{08D104A7-C3BF-43C8-BEFC-E4E0BCF99820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100" creationId="{80057AD4-F6D3-4E79-888C-8FF56537DF50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179" creationId="{2B1B8C9A-7D8C-44A5-83D1-1D69536B8406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189" creationId="{B1616FEB-920E-4BB8-A8C6-756F35BB7FC1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199" creationId="{2CCAC667-1187-41CD-B5E5-59A9FC64398B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1924" creationId="{00000000-0000-0000-0000-000000000000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1925" creationId="{00000000-0000-0000-0000-000000000000}"/>
          </ac:spMkLst>
        </pc:spChg>
        <pc:grpChg chg="del">
          <ac:chgData name="왕 준수" userId="2da3bebcf6d157c6" providerId="LiveId" clId="{A60A04A4-C930-4A26-AFC9-E9B917B0B96A}" dt="2021-07-07T07:54:02.391" v="790" actId="478"/>
          <ac:grpSpMkLst>
            <pc:docMk/>
            <pc:sldMk cId="3999507510" sldId="295"/>
            <ac:grpSpMk id="65" creationId="{D5C5827C-8487-4E6F-8A80-814448FF459C}"/>
          </ac:grpSpMkLst>
        </pc:grpChg>
        <pc:picChg chg="del">
          <ac:chgData name="왕 준수" userId="2da3bebcf6d157c6" providerId="LiveId" clId="{A60A04A4-C930-4A26-AFC9-E9B917B0B96A}" dt="2021-07-07T07:54:02.391" v="790" actId="478"/>
          <ac:picMkLst>
            <pc:docMk/>
            <pc:sldMk cId="3999507510" sldId="295"/>
            <ac:picMk id="62" creationId="{1C90F611-0C3D-42A9-AECF-180509B4A00C}"/>
          </ac:picMkLst>
        </pc:picChg>
        <pc:picChg chg="del">
          <ac:chgData name="왕 준수" userId="2da3bebcf6d157c6" providerId="LiveId" clId="{A60A04A4-C930-4A26-AFC9-E9B917B0B96A}" dt="2021-07-07T07:54:01.505" v="789" actId="478"/>
          <ac:picMkLst>
            <pc:docMk/>
            <pc:sldMk cId="3999507510" sldId="295"/>
            <ac:picMk id="63" creationId="{4C973143-0CEF-4098-B98A-50E4E330FF6D}"/>
          </ac:picMkLst>
        </pc:picChg>
        <pc:picChg chg="del">
          <ac:chgData name="왕 준수" userId="2da3bebcf6d157c6" providerId="LiveId" clId="{A60A04A4-C930-4A26-AFC9-E9B917B0B96A}" dt="2021-07-07T07:54:07.927" v="793" actId="21"/>
          <ac:picMkLst>
            <pc:docMk/>
            <pc:sldMk cId="3999507510" sldId="295"/>
            <ac:picMk id="332" creationId="{CAB4CAAF-DD31-4325-85BB-0DDAE96A59A1}"/>
          </ac:picMkLst>
        </pc:picChg>
        <pc:picChg chg="del">
          <ac:chgData name="왕 준수" userId="2da3bebcf6d157c6" providerId="LiveId" clId="{A60A04A4-C930-4A26-AFC9-E9B917B0B96A}" dt="2021-07-07T07:54:07.927" v="793" actId="21"/>
          <ac:picMkLst>
            <pc:docMk/>
            <pc:sldMk cId="3999507510" sldId="295"/>
            <ac:picMk id="334" creationId="{81CD9F82-C73D-407E-AB71-02D0D69782C7}"/>
          </ac:picMkLst>
        </pc:picChg>
        <pc:picChg chg="del">
          <ac:chgData name="왕 준수" userId="2da3bebcf6d157c6" providerId="LiveId" clId="{A60A04A4-C930-4A26-AFC9-E9B917B0B96A}" dt="2021-07-07T07:54:07.927" v="793" actId="21"/>
          <ac:picMkLst>
            <pc:docMk/>
            <pc:sldMk cId="3999507510" sldId="295"/>
            <ac:picMk id="335" creationId="{810286C1-8D73-4FCD-927E-7C2D5F0ADABE}"/>
          </ac:picMkLst>
        </pc:pic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3" creationId="{B0A12C45-AF74-42E7-A34B-1D5220C7EA8F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9" creationId="{C7C5E6B3-467D-426F-A83A-0998598318D4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10" creationId="{D4BB5C2D-58C3-4435-AFCA-2E6CCFC3B8E1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14" creationId="{7F826582-00DE-4214-8373-26B74A7BDC5C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16" creationId="{114F6221-7A9E-4829-A82E-5B09201321DF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18" creationId="{6A073E11-5267-43C5-8658-96951C5F6627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35" creationId="{F3FE66B0-34A1-452F-8418-460B156FFBD4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37" creationId="{E6347F40-FDAA-454D-9E0A-556644F02D12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39" creationId="{1990AC0B-861D-483C-91DF-D17C8AD87523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41" creationId="{14887B12-37D4-482A-9FEB-228A76AE766F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44" creationId="{0A28C62F-F5E0-4D6E-BA51-CCE6D063362F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46" creationId="{D6CFD4ED-1DD3-405E-8168-51CEE5383BF1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59" creationId="{287B450E-D540-4865-8D00-EC0CEB2432CB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61" creationId="{C9ED0594-FD25-4B7D-82B5-8BDC17196A3C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87" creationId="{261DA749-B6A9-42ED-83BB-5128107370D5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109" creationId="{8F723F18-E4FC-45B6-96FC-0A6D7BFA645A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112" creationId="{BFCFAB31-C4A1-478F-92F3-00DAD47F1602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147" creationId="{7FC6FB30-B3BC-4D7D-B3B6-AC2C9426238A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151" creationId="{05DB0833-09BF-4C4B-8A3A-1B1D2180A242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180" creationId="{C2895835-CDD1-439E-9002-13E2F18A5A72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218" creationId="{8405BF3C-BF3D-40A6-AAD0-CFF9EB743A92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242" creationId="{B8AA77A3-4488-428E-B949-C3234A447CA1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261" creationId="{AADE02B9-FF0F-4751-9A56-2E5F9F933281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264" creationId="{BE8CB4CD-5BFE-4FBA-A3FD-CA2392CB69D3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1920" creationId="{AF3C57B6-80DB-4155-953E-03E2EB4D20A9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1931" creationId="{0ACCCA5B-9D5C-4584-B85A-AD9A3E32FF55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1940" creationId="{BF03A2D3-D319-4020-ADFF-EBD2405B283C}"/>
          </ac:cxnSpMkLst>
        </pc:cxnChg>
      </pc:sldChg>
      <pc:sldChg chg="delSp del mod">
        <pc:chgData name="왕 준수" userId="2da3bebcf6d157c6" providerId="LiveId" clId="{A60A04A4-C930-4A26-AFC9-E9B917B0B96A}" dt="2021-07-07T08:01:34.326" v="955" actId="47"/>
        <pc:sldMkLst>
          <pc:docMk/>
          <pc:sldMk cId="30619199" sldId="297"/>
        </pc:sldMkLst>
        <pc:spChg chg="del">
          <ac:chgData name="왕 준수" userId="2da3bebcf6d157c6" providerId="LiveId" clId="{A60A04A4-C930-4A26-AFC9-E9B917B0B96A}" dt="2021-07-07T08:01:33.415" v="954" actId="478"/>
          <ac:spMkLst>
            <pc:docMk/>
            <pc:sldMk cId="30619199" sldId="297"/>
            <ac:spMk id="11" creationId="{924F8D01-E870-45B5-9C11-4DAF4AA9461A}"/>
          </ac:spMkLst>
        </pc:spChg>
        <pc:spChg chg="del">
          <ac:chgData name="왕 준수" userId="2da3bebcf6d157c6" providerId="LiveId" clId="{A60A04A4-C930-4A26-AFC9-E9B917B0B96A}" dt="2021-07-07T08:01:28.240" v="953" actId="478"/>
          <ac:spMkLst>
            <pc:docMk/>
            <pc:sldMk cId="30619199" sldId="297"/>
            <ac:spMk id="12" creationId="{D052DD47-D22B-434B-96BD-ED5DEFDEE601}"/>
          </ac:spMkLst>
        </pc:spChg>
        <pc:spChg chg="del">
          <ac:chgData name="왕 준수" userId="2da3bebcf6d157c6" providerId="LiveId" clId="{A60A04A4-C930-4A26-AFC9-E9B917B0B96A}" dt="2021-07-07T08:01:28.240" v="953" actId="478"/>
          <ac:spMkLst>
            <pc:docMk/>
            <pc:sldMk cId="30619199" sldId="297"/>
            <ac:spMk id="13" creationId="{1F1408EA-1DA7-4064-8DEA-D992E4F471B9}"/>
          </ac:spMkLst>
        </pc:spChg>
        <pc:spChg chg="del">
          <ac:chgData name="왕 준수" userId="2da3bebcf6d157c6" providerId="LiveId" clId="{A60A04A4-C930-4A26-AFC9-E9B917B0B96A}" dt="2021-07-07T08:01:28.240" v="953" actId="478"/>
          <ac:spMkLst>
            <pc:docMk/>
            <pc:sldMk cId="30619199" sldId="297"/>
            <ac:spMk id="14" creationId="{A0E0200B-305B-4FDD-9F29-DAD6095BB446}"/>
          </ac:spMkLst>
        </pc:spChg>
        <pc:spChg chg="del">
          <ac:chgData name="왕 준수" userId="2da3bebcf6d157c6" providerId="LiveId" clId="{A60A04A4-C930-4A26-AFC9-E9B917B0B96A}" dt="2021-07-07T08:01:33.415" v="954" actId="478"/>
          <ac:spMkLst>
            <pc:docMk/>
            <pc:sldMk cId="30619199" sldId="297"/>
            <ac:spMk id="15" creationId="{3A760051-559D-457F-BF1E-50CF81B96C1F}"/>
          </ac:spMkLst>
        </pc:spChg>
        <pc:spChg chg="del">
          <ac:chgData name="왕 준수" userId="2da3bebcf6d157c6" providerId="LiveId" clId="{A60A04A4-C930-4A26-AFC9-E9B917B0B96A}" dt="2021-07-07T08:01:33.415" v="954" actId="478"/>
          <ac:spMkLst>
            <pc:docMk/>
            <pc:sldMk cId="30619199" sldId="297"/>
            <ac:spMk id="16" creationId="{855B91A8-F769-43D8-9F24-344CBF2A4A2D}"/>
          </ac:spMkLst>
        </pc:spChg>
        <pc:spChg chg="del">
          <ac:chgData name="왕 준수" userId="2da3bebcf6d157c6" providerId="LiveId" clId="{A60A04A4-C930-4A26-AFC9-E9B917B0B96A}" dt="2021-07-07T08:01:22.737" v="952" actId="478"/>
          <ac:spMkLst>
            <pc:docMk/>
            <pc:sldMk cId="30619199" sldId="297"/>
            <ac:spMk id="17" creationId="{9B8CCAD8-DC6A-4738-9ECF-BAB97F69E57D}"/>
          </ac:spMkLst>
        </pc:spChg>
        <pc:spChg chg="del">
          <ac:chgData name="왕 준수" userId="2da3bebcf6d157c6" providerId="LiveId" clId="{A60A04A4-C930-4A26-AFC9-E9B917B0B96A}" dt="2021-07-07T08:01:21.129" v="951" actId="478"/>
          <ac:spMkLst>
            <pc:docMk/>
            <pc:sldMk cId="30619199" sldId="297"/>
            <ac:spMk id="32" creationId="{D3E7C2F8-C821-4E6E-843F-A9BB621CDC00}"/>
          </ac:spMkLst>
        </pc:spChg>
        <pc:grpChg chg="del">
          <ac:chgData name="왕 준수" userId="2da3bebcf6d157c6" providerId="LiveId" clId="{A60A04A4-C930-4A26-AFC9-E9B917B0B96A}" dt="2021-07-07T08:01:19.767" v="950" actId="478"/>
          <ac:grpSpMkLst>
            <pc:docMk/>
            <pc:sldMk cId="30619199" sldId="297"/>
            <ac:grpSpMk id="19" creationId="{45E970F8-D75B-42A8-9F76-051908916D8B}"/>
          </ac:grpSpMkLst>
        </pc:grpChg>
      </pc:sldChg>
      <pc:sldChg chg="del modTransition">
        <pc:chgData name="왕 준수" userId="2da3bebcf6d157c6" providerId="LiveId" clId="{A60A04A4-C930-4A26-AFC9-E9B917B0B96A}" dt="2021-07-07T08:04:26.230" v="1022" actId="47"/>
        <pc:sldMkLst>
          <pc:docMk/>
          <pc:sldMk cId="1564640395" sldId="298"/>
        </pc:sldMkLst>
      </pc:sldChg>
      <pc:sldChg chg="del">
        <pc:chgData name="왕 준수" userId="2da3bebcf6d157c6" providerId="LiveId" clId="{A60A04A4-C930-4A26-AFC9-E9B917B0B96A}" dt="2021-07-07T08:08:46.134" v="1071" actId="47"/>
        <pc:sldMkLst>
          <pc:docMk/>
          <pc:sldMk cId="4170215654" sldId="299"/>
        </pc:sldMkLst>
      </pc:sldChg>
      <pc:sldChg chg="delSp del mod">
        <pc:chgData name="왕 준수" userId="2da3bebcf6d157c6" providerId="LiveId" clId="{A60A04A4-C930-4A26-AFC9-E9B917B0B96A}" dt="2021-07-07T08:09:41.326" v="1077" actId="47"/>
        <pc:sldMkLst>
          <pc:docMk/>
          <pc:sldMk cId="54386879" sldId="300"/>
        </pc:sldMkLst>
        <pc:picChg chg="del">
          <ac:chgData name="왕 준수" userId="2da3bebcf6d157c6" providerId="LiveId" clId="{A60A04A4-C930-4A26-AFC9-E9B917B0B96A}" dt="2021-07-07T08:09:31.803" v="1072" actId="21"/>
          <ac:picMkLst>
            <pc:docMk/>
            <pc:sldMk cId="54386879" sldId="300"/>
            <ac:picMk id="3" creationId="{C841FD3F-9370-4524-86AA-008DEE36A8D7}"/>
          </ac:picMkLst>
        </pc:picChg>
      </pc:sldChg>
      <pc:sldChg chg="addSp delSp del mod">
        <pc:chgData name="왕 준수" userId="2da3bebcf6d157c6" providerId="LiveId" clId="{A60A04A4-C930-4A26-AFC9-E9B917B0B96A}" dt="2021-07-07T08:13:27.915" v="1360" actId="47"/>
        <pc:sldMkLst>
          <pc:docMk/>
          <pc:sldMk cId="4052324841" sldId="301"/>
        </pc:sldMkLst>
        <pc:spChg chg="del">
          <ac:chgData name="왕 준수" userId="2da3bebcf6d157c6" providerId="LiveId" clId="{A60A04A4-C930-4A26-AFC9-E9B917B0B96A}" dt="2021-07-07T08:11:11.736" v="1169" actId="478"/>
          <ac:spMkLst>
            <pc:docMk/>
            <pc:sldMk cId="4052324841" sldId="301"/>
            <ac:spMk id="4" creationId="{00000000-0000-0000-0000-000000000000}"/>
          </ac:spMkLst>
        </pc:spChg>
        <pc:spChg chg="del">
          <ac:chgData name="왕 준수" userId="2da3bebcf6d157c6" providerId="LiveId" clId="{A60A04A4-C930-4A26-AFC9-E9B917B0B96A}" dt="2021-07-07T08:11:09.776" v="1168" actId="478"/>
          <ac:spMkLst>
            <pc:docMk/>
            <pc:sldMk cId="4052324841" sldId="301"/>
            <ac:spMk id="5" creationId="{00000000-0000-0000-0000-000000000000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6" creationId="{E5787390-9E9E-4DEA-A57A-7468AE4FEB2C}"/>
          </ac:spMkLst>
        </pc:spChg>
        <pc:spChg chg="del">
          <ac:chgData name="왕 준수" userId="2da3bebcf6d157c6" providerId="LiveId" clId="{A60A04A4-C930-4A26-AFC9-E9B917B0B96A}" dt="2021-07-07T08:11:09.776" v="1168" actId="478"/>
          <ac:spMkLst>
            <pc:docMk/>
            <pc:sldMk cId="4052324841" sldId="301"/>
            <ac:spMk id="7" creationId="{00000000-0000-0000-0000-000000000000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8" creationId="{145A5CDA-2B6B-4CC6-A1BC-67AAC33DD9B3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11" creationId="{06A61118-5CD0-4564-8E6F-7B7302ED526B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13" creationId="{4E393411-388C-43AE-AB49-2C449F4EE51A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15" creationId="{3127CB58-FDF9-4703-99D7-D28014A2714F}"/>
          </ac:spMkLst>
        </pc:spChg>
        <pc:spChg chg="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29" creationId="{082C9F1E-C530-4AC7-AD38-3A3136BABE2F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32" creationId="{8171F35A-1D98-41B1-9986-C61FA0630B42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35" creationId="{5F85E7D0-73B8-48D3-8521-D0AD42EA6BD8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36" creationId="{EEEA8D20-A2A9-4B0B-88D7-F5F8024BBA8E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37" creationId="{565AE7D7-7A9F-41CD-ADB1-87FC87E4ABD4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38" creationId="{21A744F9-5F38-403F-A7FE-5F352AB61ABD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39" creationId="{F5BAF4F4-5A8F-40F2-A4C7-247AAA067A14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40" creationId="{16EC7DB1-6421-4D1C-8916-DB8FBA22B784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41" creationId="{6A64A86A-9447-4CDA-885F-62181912D0C5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46" creationId="{798F68CC-B973-41F3-89AF-435061CFD226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47" creationId="{1857B568-64D5-4129-94C4-629DF924384F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48" creationId="{6BD98CDF-2D38-4F44-848C-052F076336FA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52" creationId="{EB045B88-067E-4271-908E-2273DECD74CC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53" creationId="{DCE46FEF-A260-4E89-9A51-8A71465074AB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54" creationId="{E59F44B7-CC27-4DE3-BAC8-BA3005863CD0}"/>
          </ac:spMkLst>
        </pc:spChg>
        <pc:grpChg chg="add del">
          <ac:chgData name="왕 준수" userId="2da3bebcf6d157c6" providerId="LiveId" clId="{A60A04A4-C930-4A26-AFC9-E9B917B0B96A}" dt="2021-07-07T08:11:14.259" v="1170" actId="21"/>
          <ac:grpSpMkLst>
            <pc:docMk/>
            <pc:sldMk cId="4052324841" sldId="301"/>
            <ac:grpSpMk id="2" creationId="{68B76860-153B-405F-B84D-E64E654DB2B5}"/>
          </ac:grpSpMkLst>
        </pc:grpChg>
        <pc:grpChg chg="add del">
          <ac:chgData name="왕 준수" userId="2da3bebcf6d157c6" providerId="LiveId" clId="{A60A04A4-C930-4A26-AFC9-E9B917B0B96A}" dt="2021-07-07T08:11:14.259" v="1170" actId="21"/>
          <ac:grpSpMkLst>
            <pc:docMk/>
            <pc:sldMk cId="4052324841" sldId="301"/>
            <ac:grpSpMk id="3" creationId="{B81311F3-C029-468E-AFFA-A00FBCF04071}"/>
          </ac:grpSpMkLst>
        </pc:grpChg>
        <pc:grpChg chg="add del">
          <ac:chgData name="왕 준수" userId="2da3bebcf6d157c6" providerId="LiveId" clId="{A60A04A4-C930-4A26-AFC9-E9B917B0B96A}" dt="2021-07-07T08:11:14.259" v="1170" actId="21"/>
          <ac:grpSpMkLst>
            <pc:docMk/>
            <pc:sldMk cId="4052324841" sldId="301"/>
            <ac:grpSpMk id="42" creationId="{83E23B2A-454B-4502-B0D4-347D0779AED9}"/>
          </ac:grpSpMkLst>
        </pc:grpChg>
        <pc:grpChg chg="del">
          <ac:chgData name="왕 준수" userId="2da3bebcf6d157c6" providerId="LiveId" clId="{A60A04A4-C930-4A26-AFC9-E9B917B0B96A}" dt="2021-07-07T08:11:09.776" v="1168" actId="478"/>
          <ac:grpSpMkLst>
            <pc:docMk/>
            <pc:sldMk cId="4052324841" sldId="301"/>
            <ac:grpSpMk id="49" creationId="{2519FC91-C9D1-41C2-B130-14EA04337954}"/>
          </ac:grpSpMkLst>
        </pc:grpChg>
        <pc:grpChg chg="add del">
          <ac:chgData name="왕 준수" userId="2da3bebcf6d157c6" providerId="LiveId" clId="{A60A04A4-C930-4A26-AFC9-E9B917B0B96A}" dt="2021-07-07T08:11:14.259" v="1170" actId="21"/>
          <ac:grpSpMkLst>
            <pc:docMk/>
            <pc:sldMk cId="4052324841" sldId="301"/>
            <ac:grpSpMk id="55" creationId="{D5414C34-0EFA-48E6-A763-1AF104723434}"/>
          </ac:grpSpMkLst>
        </pc:grpChg>
        <pc:picChg chg="del">
          <ac:chgData name="왕 준수" userId="2da3bebcf6d157c6" providerId="LiveId" clId="{A60A04A4-C930-4A26-AFC9-E9B917B0B96A}" dt="2021-07-07T08:11:09.776" v="1168" actId="478"/>
          <ac:picMkLst>
            <pc:docMk/>
            <pc:sldMk cId="4052324841" sldId="301"/>
            <ac:picMk id="59" creationId="{782EC6A9-A37B-437F-A5A5-392855BCAEFF}"/>
          </ac:picMkLst>
        </pc:picChg>
      </pc:sldChg>
      <pc:sldChg chg="del">
        <pc:chgData name="왕 준수" userId="2da3bebcf6d157c6" providerId="LiveId" clId="{A60A04A4-C930-4A26-AFC9-E9B917B0B96A}" dt="2021-07-07T08:16:03.237" v="1492" actId="47"/>
        <pc:sldMkLst>
          <pc:docMk/>
          <pc:sldMk cId="1064706290" sldId="302"/>
        </pc:sldMkLst>
      </pc:sldChg>
      <pc:sldChg chg="del modTransition">
        <pc:chgData name="왕 준수" userId="2da3bebcf6d157c6" providerId="LiveId" clId="{A60A04A4-C930-4A26-AFC9-E9B917B0B96A}" dt="2021-07-07T08:16:06.351" v="1493" actId="47"/>
        <pc:sldMkLst>
          <pc:docMk/>
          <pc:sldMk cId="2960786053" sldId="303"/>
        </pc:sldMkLst>
      </pc:sldChg>
      <pc:sldChg chg="del">
        <pc:chgData name="왕 준수" userId="2da3bebcf6d157c6" providerId="LiveId" clId="{A60A04A4-C930-4A26-AFC9-E9B917B0B96A}" dt="2021-07-07T08:16:07.005" v="1494" actId="47"/>
        <pc:sldMkLst>
          <pc:docMk/>
          <pc:sldMk cId="711996453" sldId="304"/>
        </pc:sldMkLst>
      </pc:sldChg>
      <pc:sldChg chg="del">
        <pc:chgData name="왕 준수" userId="2da3bebcf6d157c6" providerId="LiveId" clId="{A60A04A4-C930-4A26-AFC9-E9B917B0B96A}" dt="2021-07-07T08:16:07.526" v="1495" actId="47"/>
        <pc:sldMkLst>
          <pc:docMk/>
          <pc:sldMk cId="401706844" sldId="305"/>
        </pc:sldMkLst>
      </pc:sldChg>
      <pc:sldChg chg="del">
        <pc:chgData name="왕 준수" userId="2da3bebcf6d157c6" providerId="LiveId" clId="{A60A04A4-C930-4A26-AFC9-E9B917B0B96A}" dt="2021-07-07T08:16:08.182" v="1496" actId="47"/>
        <pc:sldMkLst>
          <pc:docMk/>
          <pc:sldMk cId="3008261646" sldId="306"/>
        </pc:sldMkLst>
      </pc:sldChg>
      <pc:sldChg chg="del">
        <pc:chgData name="왕 준수" userId="2da3bebcf6d157c6" providerId="LiveId" clId="{A60A04A4-C930-4A26-AFC9-E9B917B0B96A}" dt="2021-07-07T08:17:43.038" v="1518" actId="47"/>
        <pc:sldMkLst>
          <pc:docMk/>
          <pc:sldMk cId="3106221563" sldId="307"/>
        </pc:sldMkLst>
      </pc:sldChg>
      <pc:sldChg chg="del">
        <pc:chgData name="왕 준수" userId="2da3bebcf6d157c6" providerId="LiveId" clId="{A60A04A4-C930-4A26-AFC9-E9B917B0B96A}" dt="2021-07-07T08:16:09.686" v="1497" actId="47"/>
        <pc:sldMkLst>
          <pc:docMk/>
          <pc:sldMk cId="1586137434" sldId="308"/>
        </pc:sldMkLst>
      </pc:sldChg>
      <pc:sldChg chg="addSp delSp modSp add mod modTransition">
        <pc:chgData name="왕 준수" userId="2da3bebcf6d157c6" providerId="LiveId" clId="{A60A04A4-C930-4A26-AFC9-E9B917B0B96A}" dt="2021-07-07T09:43:36.169" v="3417" actId="1076"/>
        <pc:sldMkLst>
          <pc:docMk/>
          <pc:sldMk cId="3065811363" sldId="309"/>
        </pc:sldMkLst>
        <pc:spChg chg="del mod">
          <ac:chgData name="왕 준수" userId="2da3bebcf6d157c6" providerId="LiveId" clId="{A60A04A4-C930-4A26-AFC9-E9B917B0B96A}" dt="2021-07-07T07:50:18.104" v="715" actId="478"/>
          <ac:spMkLst>
            <pc:docMk/>
            <pc:sldMk cId="3065811363" sldId="309"/>
            <ac:spMk id="2" creationId="{79A308AD-460A-49F0-BD0E-95BD23C9F550}"/>
          </ac:spMkLst>
        </pc:spChg>
        <pc:spChg chg="del mod">
          <ac:chgData name="왕 준수" userId="2da3bebcf6d157c6" providerId="LiveId" clId="{A60A04A4-C930-4A26-AFC9-E9B917B0B96A}" dt="2021-07-07T07:50:18.752" v="716" actId="478"/>
          <ac:spMkLst>
            <pc:docMk/>
            <pc:sldMk cId="3065811363" sldId="309"/>
            <ac:spMk id="3" creationId="{6467DEAD-E712-436E-853B-19DBCE3F617C}"/>
          </ac:spMkLst>
        </pc:spChg>
        <pc:spChg chg="add del mod">
          <ac:chgData name="왕 준수" userId="2da3bebcf6d157c6" providerId="LiveId" clId="{A60A04A4-C930-4A26-AFC9-E9B917B0B96A}" dt="2021-07-07T09:16:51.738" v="1973" actId="478"/>
          <ac:spMkLst>
            <pc:docMk/>
            <pc:sldMk cId="3065811363" sldId="309"/>
            <ac:spMk id="4" creationId="{D03C6F44-6FE6-4F74-8C5D-5CEDBA8EA1FB}"/>
          </ac:spMkLst>
        </pc:spChg>
        <pc:spChg chg="del">
          <ac:chgData name="왕 준수" userId="2da3bebcf6d157c6" providerId="LiveId" clId="{A60A04A4-C930-4A26-AFC9-E9B917B0B96A}" dt="2021-07-07T07:35:14.120" v="528" actId="478"/>
          <ac:spMkLst>
            <pc:docMk/>
            <pc:sldMk cId="3065811363" sldId="309"/>
            <ac:spMk id="5" creationId="{18592110-E421-49C3-A86A-46C670F3C3E4}"/>
          </ac:spMkLst>
        </pc:spChg>
        <pc:spChg chg="mod">
          <ac:chgData name="왕 준수" userId="2da3bebcf6d157c6" providerId="LiveId" clId="{A60A04A4-C930-4A26-AFC9-E9B917B0B96A}" dt="2021-07-07T07:35:27.410" v="530" actId="14100"/>
          <ac:spMkLst>
            <pc:docMk/>
            <pc:sldMk cId="3065811363" sldId="309"/>
            <ac:spMk id="9" creationId="{3840D9F8-C0F8-4FC6-A19B-079BB5133044}"/>
          </ac:spMkLst>
        </pc:spChg>
        <pc:spChg chg="add del mod">
          <ac:chgData name="왕 준수" userId="2da3bebcf6d157c6" providerId="LiveId" clId="{A60A04A4-C930-4A26-AFC9-E9B917B0B96A}" dt="2021-07-07T07:37:53.064" v="551" actId="478"/>
          <ac:spMkLst>
            <pc:docMk/>
            <pc:sldMk cId="3065811363" sldId="309"/>
            <ac:spMk id="10" creationId="{571B13A6-1C69-49BB-84B2-732A1D30A4EE}"/>
          </ac:spMkLst>
        </pc:spChg>
        <pc:spChg chg="add mod">
          <ac:chgData name="왕 준수" userId="2da3bebcf6d157c6" providerId="LiveId" clId="{A60A04A4-C930-4A26-AFC9-E9B917B0B96A}" dt="2021-07-07T09:31:54.503" v="2165" actId="1038"/>
          <ac:spMkLst>
            <pc:docMk/>
            <pc:sldMk cId="3065811363" sldId="309"/>
            <ac:spMk id="11" creationId="{8ED4205A-0B4C-4A49-A60B-4BFEC7659E73}"/>
          </ac:spMkLst>
        </pc:spChg>
        <pc:spChg chg="mod">
          <ac:chgData name="왕 준수" userId="2da3bebcf6d157c6" providerId="LiveId" clId="{A60A04A4-C930-4A26-AFC9-E9B917B0B96A}" dt="2021-07-07T07:50:28.543" v="719" actId="1076"/>
          <ac:spMkLst>
            <pc:docMk/>
            <pc:sldMk cId="3065811363" sldId="309"/>
            <ac:spMk id="12" creationId="{5430D750-E31A-453A-BE66-5DB37ACE1931}"/>
          </ac:spMkLst>
        </pc:spChg>
        <pc:spChg chg="add del mod ord">
          <ac:chgData name="왕 준수" userId="2da3bebcf6d157c6" providerId="LiveId" clId="{A60A04A4-C930-4A26-AFC9-E9B917B0B96A}" dt="2021-07-07T09:29:51.385" v="2109" actId="478"/>
          <ac:spMkLst>
            <pc:docMk/>
            <pc:sldMk cId="3065811363" sldId="309"/>
            <ac:spMk id="13" creationId="{5475FF8E-2F4F-4B22-ACCB-8BCC42B83BCF}"/>
          </ac:spMkLst>
        </pc:spChg>
        <pc:spChg chg="add mod ord">
          <ac:chgData name="왕 준수" userId="2da3bebcf6d157c6" providerId="LiveId" clId="{A60A04A4-C930-4A26-AFC9-E9B917B0B96A}" dt="2021-07-07T09:31:54.503" v="2165" actId="1038"/>
          <ac:spMkLst>
            <pc:docMk/>
            <pc:sldMk cId="3065811363" sldId="309"/>
            <ac:spMk id="14" creationId="{EF0F5785-CFC4-42EC-A22A-2BAED8AA6CEF}"/>
          </ac:spMkLst>
        </pc:spChg>
        <pc:spChg chg="add mod">
          <ac:chgData name="왕 준수" userId="2da3bebcf6d157c6" providerId="LiveId" clId="{A60A04A4-C930-4A26-AFC9-E9B917B0B96A}" dt="2021-07-07T09:38:30.233" v="2904" actId="14100"/>
          <ac:spMkLst>
            <pc:docMk/>
            <pc:sldMk cId="3065811363" sldId="309"/>
            <ac:spMk id="15" creationId="{F8374A36-2939-4E52-A599-A8E19E36595D}"/>
          </ac:spMkLst>
        </pc:spChg>
        <pc:spChg chg="add mod">
          <ac:chgData name="왕 준수" userId="2da3bebcf6d157c6" providerId="LiveId" clId="{A60A04A4-C930-4A26-AFC9-E9B917B0B96A}" dt="2021-07-07T07:50:24.307" v="718" actId="14100"/>
          <ac:spMkLst>
            <pc:docMk/>
            <pc:sldMk cId="3065811363" sldId="309"/>
            <ac:spMk id="16" creationId="{B1C815A4-DF3E-41D3-9230-2D00B4ABBFEB}"/>
          </ac:spMkLst>
        </pc:spChg>
        <pc:spChg chg="mod">
          <ac:chgData name="왕 준수" userId="2da3bebcf6d157c6" providerId="LiveId" clId="{A60A04A4-C930-4A26-AFC9-E9B917B0B96A}" dt="2021-07-07T09:13:47.689" v="1972" actId="14100"/>
          <ac:spMkLst>
            <pc:docMk/>
            <pc:sldMk cId="3065811363" sldId="309"/>
            <ac:spMk id="17" creationId="{00000000-0000-0000-0000-000000000000}"/>
          </ac:spMkLst>
        </pc:spChg>
        <pc:spChg chg="add mod">
          <ac:chgData name="왕 준수" userId="2da3bebcf6d157c6" providerId="LiveId" clId="{A60A04A4-C930-4A26-AFC9-E9B917B0B96A}" dt="2021-07-07T07:50:24.307" v="718" actId="14100"/>
          <ac:spMkLst>
            <pc:docMk/>
            <pc:sldMk cId="3065811363" sldId="309"/>
            <ac:spMk id="18" creationId="{D8E08850-7536-4FF5-91A3-24C890310E14}"/>
          </ac:spMkLst>
        </pc:spChg>
        <pc:spChg chg="add del mod">
          <ac:chgData name="왕 준수" userId="2da3bebcf6d157c6" providerId="LiveId" clId="{A60A04A4-C930-4A26-AFC9-E9B917B0B96A}" dt="2021-07-07T09:38:34.602" v="2905" actId="14100"/>
          <ac:spMkLst>
            <pc:docMk/>
            <pc:sldMk cId="3065811363" sldId="309"/>
            <ac:spMk id="19" creationId="{D4AF6D0D-C7E0-4091-A40B-9919E84E6B6F}"/>
          </ac:spMkLst>
        </pc:spChg>
        <pc:spChg chg="add del mod">
          <ac:chgData name="왕 준수" userId="2da3bebcf6d157c6" providerId="LiveId" clId="{A60A04A4-C930-4A26-AFC9-E9B917B0B96A}" dt="2021-07-07T09:25:56.464" v="2099" actId="1076"/>
          <ac:spMkLst>
            <pc:docMk/>
            <pc:sldMk cId="3065811363" sldId="309"/>
            <ac:spMk id="20" creationId="{FB8AE080-A1D7-4381-AB7F-10E720CFE08F}"/>
          </ac:spMkLst>
        </pc:spChg>
        <pc:spChg chg="add mod">
          <ac:chgData name="왕 준수" userId="2da3bebcf6d157c6" providerId="LiveId" clId="{A60A04A4-C930-4A26-AFC9-E9B917B0B96A}" dt="2021-07-07T09:43:36.169" v="3417" actId="1076"/>
          <ac:spMkLst>
            <pc:docMk/>
            <pc:sldMk cId="3065811363" sldId="309"/>
            <ac:spMk id="21" creationId="{F9F9961C-279D-476B-BBA4-8B630AEEAD06}"/>
          </ac:spMkLst>
        </pc:spChg>
        <pc:spChg chg="add mod ord">
          <ac:chgData name="왕 준수" userId="2da3bebcf6d157c6" providerId="LiveId" clId="{A60A04A4-C930-4A26-AFC9-E9B917B0B96A}" dt="2021-07-07T09:31:54.503" v="2165" actId="1038"/>
          <ac:spMkLst>
            <pc:docMk/>
            <pc:sldMk cId="3065811363" sldId="309"/>
            <ac:spMk id="22" creationId="{9B24562D-8FF5-412F-BC45-3B631D55209D}"/>
          </ac:spMkLst>
        </pc:spChg>
        <pc:spChg chg="add mod">
          <ac:chgData name="왕 준수" userId="2da3bebcf6d157c6" providerId="LiveId" clId="{A60A04A4-C930-4A26-AFC9-E9B917B0B96A}" dt="2021-07-07T09:41:12.947" v="3180" actId="20577"/>
          <ac:spMkLst>
            <pc:docMk/>
            <pc:sldMk cId="3065811363" sldId="309"/>
            <ac:spMk id="23" creationId="{BED92C80-3003-446C-91F3-382AB4054DBC}"/>
          </ac:spMkLst>
        </pc:spChg>
        <pc:spChg chg="mod">
          <ac:chgData name="왕 준수" userId="2da3bebcf6d157c6" providerId="LiveId" clId="{A60A04A4-C930-4A26-AFC9-E9B917B0B96A}" dt="2021-07-07T09:18:55.053" v="1982"/>
          <ac:spMkLst>
            <pc:docMk/>
            <pc:sldMk cId="3065811363" sldId="309"/>
            <ac:spMk id="25" creationId="{703F40CB-5D7F-44F8-8077-761E95C674DB}"/>
          </ac:spMkLst>
        </pc:spChg>
        <pc:spChg chg="mod">
          <ac:chgData name="왕 준수" userId="2da3bebcf6d157c6" providerId="LiveId" clId="{A60A04A4-C930-4A26-AFC9-E9B917B0B96A}" dt="2021-07-07T09:18:55.053" v="1982"/>
          <ac:spMkLst>
            <pc:docMk/>
            <pc:sldMk cId="3065811363" sldId="309"/>
            <ac:spMk id="26" creationId="{24A2AC65-DAC6-4CE1-B713-59F66E378CA1}"/>
          </ac:spMkLst>
        </pc:spChg>
        <pc:spChg chg="add mod ord">
          <ac:chgData name="왕 준수" userId="2da3bebcf6d157c6" providerId="LiveId" clId="{A60A04A4-C930-4A26-AFC9-E9B917B0B96A}" dt="2021-07-07T09:31:54.503" v="2165" actId="1038"/>
          <ac:spMkLst>
            <pc:docMk/>
            <pc:sldMk cId="3065811363" sldId="309"/>
            <ac:spMk id="27" creationId="{E4FCA6F2-0AAC-4C07-9B67-76F48A761372}"/>
          </ac:spMkLst>
        </pc:spChg>
        <pc:grpChg chg="add del mod">
          <ac:chgData name="왕 준수" userId="2da3bebcf6d157c6" providerId="LiveId" clId="{A60A04A4-C930-4A26-AFC9-E9B917B0B96A}" dt="2021-07-07T09:26:39.473" v="2100" actId="478"/>
          <ac:grpSpMkLst>
            <pc:docMk/>
            <pc:sldMk cId="3065811363" sldId="309"/>
            <ac:grpSpMk id="24" creationId="{C50E622A-6B98-416E-99BC-E3BA2F1749CB}"/>
          </ac:grpSpMkLst>
        </pc:grpChg>
        <pc:picChg chg="add mod">
          <ac:chgData name="왕 준수" userId="2da3bebcf6d157c6" providerId="LiveId" clId="{A60A04A4-C930-4A26-AFC9-E9B917B0B96A}" dt="2021-07-07T09:31:54.503" v="2165" actId="1038"/>
          <ac:picMkLst>
            <pc:docMk/>
            <pc:sldMk cId="3065811363" sldId="309"/>
            <ac:picMk id="7" creationId="{376231AA-D9D9-43FF-8114-A7D166F59E37}"/>
          </ac:picMkLst>
        </pc:picChg>
        <pc:picChg chg="add mod">
          <ac:chgData name="왕 준수" userId="2da3bebcf6d157c6" providerId="LiveId" clId="{A60A04A4-C930-4A26-AFC9-E9B917B0B96A}" dt="2021-07-07T09:31:54.503" v="2165" actId="1038"/>
          <ac:picMkLst>
            <pc:docMk/>
            <pc:sldMk cId="3065811363" sldId="309"/>
            <ac:picMk id="28" creationId="{8871A79F-4526-486B-B711-FF52F9D2A37F}"/>
          </ac:picMkLst>
        </pc:picChg>
        <pc:picChg chg="add mod">
          <ac:chgData name="왕 준수" userId="2da3bebcf6d157c6" providerId="LiveId" clId="{A60A04A4-C930-4A26-AFC9-E9B917B0B96A}" dt="2021-07-07T09:31:54.503" v="2165" actId="1038"/>
          <ac:picMkLst>
            <pc:docMk/>
            <pc:sldMk cId="3065811363" sldId="309"/>
            <ac:picMk id="29" creationId="{611E9873-4BC9-4AA8-854E-666785DA1E6A}"/>
          </ac:picMkLst>
        </pc:picChg>
        <pc:picChg chg="add mod">
          <ac:chgData name="왕 준수" userId="2da3bebcf6d157c6" providerId="LiveId" clId="{A60A04A4-C930-4A26-AFC9-E9B917B0B96A}" dt="2021-07-07T09:31:54.503" v="2165" actId="1038"/>
          <ac:picMkLst>
            <pc:docMk/>
            <pc:sldMk cId="3065811363" sldId="309"/>
            <ac:picMk id="30" creationId="{DC4273C4-E6EE-468F-8F42-D68B37C642A6}"/>
          </ac:picMkLst>
        </pc:picChg>
      </pc:sldChg>
      <pc:sldChg chg="addSp delSp modSp add mod">
        <pc:chgData name="왕 준수" userId="2da3bebcf6d157c6" providerId="LiveId" clId="{A60A04A4-C930-4A26-AFC9-E9B917B0B96A}" dt="2021-07-07T07:51:12.712" v="730" actId="1038"/>
        <pc:sldMkLst>
          <pc:docMk/>
          <pc:sldMk cId="3665271482" sldId="310"/>
        </pc:sldMkLst>
        <pc:spChg chg="mod">
          <ac:chgData name="왕 준수" userId="2da3bebcf6d157c6" providerId="LiveId" clId="{A60A04A4-C930-4A26-AFC9-E9B917B0B96A}" dt="2021-07-07T07:50:44.643" v="722" actId="14100"/>
          <ac:spMkLst>
            <pc:docMk/>
            <pc:sldMk cId="3665271482" sldId="310"/>
            <ac:spMk id="2" creationId="{79A308AD-460A-49F0-BD0E-95BD23C9F550}"/>
          </ac:spMkLst>
        </pc:spChg>
        <pc:spChg chg="mod">
          <ac:chgData name="왕 준수" userId="2da3bebcf6d157c6" providerId="LiveId" clId="{A60A04A4-C930-4A26-AFC9-E9B917B0B96A}" dt="2021-07-07T07:51:12.712" v="730" actId="1038"/>
          <ac:spMkLst>
            <pc:docMk/>
            <pc:sldMk cId="3665271482" sldId="310"/>
            <ac:spMk id="3" creationId="{6467DEAD-E712-436E-853B-19DBCE3F617C}"/>
          </ac:spMkLst>
        </pc:spChg>
        <pc:spChg chg="add del mod">
          <ac:chgData name="왕 준수" userId="2da3bebcf6d157c6" providerId="LiveId" clId="{A60A04A4-C930-4A26-AFC9-E9B917B0B96A}" dt="2021-07-07T07:50:38.024" v="720" actId="478"/>
          <ac:spMkLst>
            <pc:docMk/>
            <pc:sldMk cId="3665271482" sldId="310"/>
            <ac:spMk id="8" creationId="{C444BDF0-6E13-4F00-ADED-2960E3568B59}"/>
          </ac:spMkLst>
        </pc:spChg>
        <pc:spChg chg="add mod">
          <ac:chgData name="왕 준수" userId="2da3bebcf6d157c6" providerId="LiveId" clId="{A60A04A4-C930-4A26-AFC9-E9B917B0B96A}" dt="2021-07-07T07:51:06.727" v="728" actId="1076"/>
          <ac:spMkLst>
            <pc:docMk/>
            <pc:sldMk cId="3665271482" sldId="310"/>
            <ac:spMk id="10" creationId="{624F509B-D181-43E0-9E65-936153592463}"/>
          </ac:spMkLst>
        </pc:spChg>
        <pc:spChg chg="mod">
          <ac:chgData name="왕 준수" userId="2da3bebcf6d157c6" providerId="LiveId" clId="{A60A04A4-C930-4A26-AFC9-E9B917B0B96A}" dt="2021-07-07T07:40:06.319" v="597" actId="20577"/>
          <ac:spMkLst>
            <pc:docMk/>
            <pc:sldMk cId="3665271482" sldId="310"/>
            <ac:spMk id="12" creationId="{5430D750-E31A-453A-BE66-5DB37ACE1931}"/>
          </ac:spMkLst>
        </pc:spChg>
        <pc:spChg chg="mod">
          <ac:chgData name="왕 준수" userId="2da3bebcf6d157c6" providerId="LiveId" clId="{A60A04A4-C930-4A26-AFC9-E9B917B0B96A}" dt="2021-07-07T07:40:05.687" v="595"/>
          <ac:spMkLst>
            <pc:docMk/>
            <pc:sldMk cId="3665271482" sldId="310"/>
            <ac:spMk id="17" creationId="{00000000-0000-0000-0000-000000000000}"/>
          </ac:spMkLst>
        </pc:spChg>
      </pc:sldChg>
      <pc:sldChg chg="addSp delSp modSp add mod">
        <pc:chgData name="왕 준수" userId="2da3bebcf6d157c6" providerId="LiveId" clId="{A60A04A4-C930-4A26-AFC9-E9B917B0B96A}" dt="2021-07-07T10:17:14.730" v="4162" actId="1076"/>
        <pc:sldMkLst>
          <pc:docMk/>
          <pc:sldMk cId="3643422881" sldId="311"/>
        </pc:sldMkLst>
        <pc:spChg chg="del mod">
          <ac:chgData name="왕 준수" userId="2da3bebcf6d157c6" providerId="LiveId" clId="{A60A04A4-C930-4A26-AFC9-E9B917B0B96A}" dt="2021-07-07T07:51:23.256" v="733" actId="478"/>
          <ac:spMkLst>
            <pc:docMk/>
            <pc:sldMk cId="3643422881" sldId="311"/>
            <ac:spMk id="2" creationId="{79A308AD-460A-49F0-BD0E-95BD23C9F550}"/>
          </ac:spMkLst>
        </pc:spChg>
        <pc:spChg chg="del mod">
          <ac:chgData name="왕 준수" userId="2da3bebcf6d157c6" providerId="LiveId" clId="{A60A04A4-C930-4A26-AFC9-E9B917B0B96A}" dt="2021-07-07T07:51:23.256" v="733" actId="478"/>
          <ac:spMkLst>
            <pc:docMk/>
            <pc:sldMk cId="3643422881" sldId="311"/>
            <ac:spMk id="3" creationId="{6467DEAD-E712-436E-853B-19DBCE3F617C}"/>
          </ac:spMkLst>
        </pc:spChg>
        <pc:spChg chg="add del mod">
          <ac:chgData name="왕 준수" userId="2da3bebcf6d157c6" providerId="LiveId" clId="{A60A04A4-C930-4A26-AFC9-E9B917B0B96A}" dt="2021-07-07T09:04:04.681" v="1825" actId="478"/>
          <ac:spMkLst>
            <pc:docMk/>
            <pc:sldMk cId="3643422881" sldId="311"/>
            <ac:spMk id="4" creationId="{5F7D5D50-F173-42B1-996A-A97DAF423246}"/>
          </ac:spMkLst>
        </pc:spChg>
        <pc:spChg chg="del">
          <ac:chgData name="왕 준수" userId="2da3bebcf6d157c6" providerId="LiveId" clId="{A60A04A4-C930-4A26-AFC9-E9B917B0B96A}" dt="2021-07-07T07:42:12.496" v="630" actId="478"/>
          <ac:spMkLst>
            <pc:docMk/>
            <pc:sldMk cId="3643422881" sldId="311"/>
            <ac:spMk id="5" creationId="{18592110-E421-49C3-A86A-46C670F3C3E4}"/>
          </ac:spMkLst>
        </pc:spChg>
        <pc:spChg chg="add mod">
          <ac:chgData name="왕 준수" userId="2da3bebcf6d157c6" providerId="LiveId" clId="{A60A04A4-C930-4A26-AFC9-E9B917B0B96A}" dt="2021-07-07T09:59:46.497" v="3674" actId="1076"/>
          <ac:spMkLst>
            <pc:docMk/>
            <pc:sldMk cId="3643422881" sldId="311"/>
            <ac:spMk id="6" creationId="{58360D32-CD80-4EE2-A756-9310519F9740}"/>
          </ac:spMkLst>
        </pc:spChg>
        <pc:spChg chg="del mod">
          <ac:chgData name="왕 준수" userId="2da3bebcf6d157c6" providerId="LiveId" clId="{A60A04A4-C930-4A26-AFC9-E9B917B0B96A}" dt="2021-07-07T07:51:23.256" v="733" actId="478"/>
          <ac:spMkLst>
            <pc:docMk/>
            <pc:sldMk cId="3643422881" sldId="311"/>
            <ac:spMk id="8" creationId="{C444BDF0-6E13-4F00-ADED-2960E3568B59}"/>
          </ac:spMkLst>
        </pc:spChg>
        <pc:spChg chg="mod">
          <ac:chgData name="왕 준수" userId="2da3bebcf6d157c6" providerId="LiveId" clId="{A60A04A4-C930-4A26-AFC9-E9B917B0B96A}" dt="2021-07-07T07:42:26.939" v="631" actId="14100"/>
          <ac:spMkLst>
            <pc:docMk/>
            <pc:sldMk cId="3643422881" sldId="311"/>
            <ac:spMk id="9" creationId="{3840D9F8-C0F8-4FC6-A19B-079BB5133044}"/>
          </ac:spMkLst>
        </pc:spChg>
        <pc:spChg chg="del mod">
          <ac:chgData name="왕 준수" userId="2da3bebcf6d157c6" providerId="LiveId" clId="{A60A04A4-C930-4A26-AFC9-E9B917B0B96A}" dt="2021-07-07T07:51:23.256" v="733" actId="478"/>
          <ac:spMkLst>
            <pc:docMk/>
            <pc:sldMk cId="3643422881" sldId="311"/>
            <ac:spMk id="10" creationId="{624F509B-D181-43E0-9E65-936153592463}"/>
          </ac:spMkLst>
        </pc:spChg>
        <pc:spChg chg="add mod">
          <ac:chgData name="왕 준수" userId="2da3bebcf6d157c6" providerId="LiveId" clId="{A60A04A4-C930-4A26-AFC9-E9B917B0B96A}" dt="2021-07-07T09:59:54.745" v="3675" actId="1076"/>
          <ac:spMkLst>
            <pc:docMk/>
            <pc:sldMk cId="3643422881" sldId="311"/>
            <ac:spMk id="11" creationId="{BCE2904C-7AA8-4198-A302-4F2A80BDCF48}"/>
          </ac:spMkLst>
        </pc:spChg>
        <pc:spChg chg="mod">
          <ac:chgData name="왕 준수" userId="2da3bebcf6d157c6" providerId="LiveId" clId="{A60A04A4-C930-4A26-AFC9-E9B917B0B96A}" dt="2021-07-07T07:51:33.808" v="738" actId="1076"/>
          <ac:spMkLst>
            <pc:docMk/>
            <pc:sldMk cId="3643422881" sldId="311"/>
            <ac:spMk id="12" creationId="{5430D750-E31A-453A-BE66-5DB37ACE1931}"/>
          </ac:spMkLst>
        </pc:spChg>
        <pc:spChg chg="add mod">
          <ac:chgData name="왕 준수" userId="2da3bebcf6d157c6" providerId="LiveId" clId="{A60A04A4-C930-4A26-AFC9-E9B917B0B96A}" dt="2021-07-07T09:59:54.745" v="3675" actId="1076"/>
          <ac:spMkLst>
            <pc:docMk/>
            <pc:sldMk cId="3643422881" sldId="311"/>
            <ac:spMk id="13" creationId="{432D022C-14FF-4C7C-8C7D-CC08D77039F4}"/>
          </ac:spMkLst>
        </pc:spChg>
        <pc:spChg chg="mod">
          <ac:chgData name="왕 준수" userId="2da3bebcf6d157c6" providerId="LiveId" clId="{A60A04A4-C930-4A26-AFC9-E9B917B0B96A}" dt="2021-07-07T07:43:10.223" v="641" actId="1076"/>
          <ac:spMkLst>
            <pc:docMk/>
            <pc:sldMk cId="3643422881" sldId="311"/>
            <ac:spMk id="17" creationId="{00000000-0000-0000-0000-000000000000}"/>
          </ac:spMkLst>
        </pc:spChg>
        <pc:spChg chg="add del mod">
          <ac:chgData name="왕 준수" userId="2da3bebcf6d157c6" providerId="LiveId" clId="{A60A04A4-C930-4A26-AFC9-E9B917B0B96A}" dt="2021-07-07T09:04:34.681" v="1851" actId="478"/>
          <ac:spMkLst>
            <pc:docMk/>
            <pc:sldMk cId="3643422881" sldId="311"/>
            <ac:spMk id="19" creationId="{234FFAA0-800D-4CC6-881D-5C6644A4BF03}"/>
          </ac:spMkLst>
        </pc:spChg>
        <pc:spChg chg="add mod">
          <ac:chgData name="왕 준수" userId="2da3bebcf6d157c6" providerId="LiveId" clId="{A60A04A4-C930-4A26-AFC9-E9B917B0B96A}" dt="2021-07-07T09:59:44.009" v="3673" actId="1076"/>
          <ac:spMkLst>
            <pc:docMk/>
            <pc:sldMk cId="3643422881" sldId="311"/>
            <ac:spMk id="20" creationId="{4189B01B-11C6-49EC-824F-30CD50EDCAE4}"/>
          </ac:spMkLst>
        </pc:spChg>
        <pc:spChg chg="add del mod">
          <ac:chgData name="왕 준수" userId="2da3bebcf6d157c6" providerId="LiveId" clId="{A60A04A4-C930-4A26-AFC9-E9B917B0B96A}" dt="2021-07-07T08:43:39.633" v="1652" actId="478"/>
          <ac:spMkLst>
            <pc:docMk/>
            <pc:sldMk cId="3643422881" sldId="311"/>
            <ac:spMk id="21" creationId="{F1E115B5-8A8F-4136-9DDB-FDA393B74306}"/>
          </ac:spMkLst>
        </pc:spChg>
        <pc:spChg chg="add del mod">
          <ac:chgData name="왕 준수" userId="2da3bebcf6d157c6" providerId="LiveId" clId="{A60A04A4-C930-4A26-AFC9-E9B917B0B96A}" dt="2021-07-07T08:43:41.065" v="1653" actId="478"/>
          <ac:spMkLst>
            <pc:docMk/>
            <pc:sldMk cId="3643422881" sldId="311"/>
            <ac:spMk id="22" creationId="{FA4BE178-3297-4A71-BD85-0241A6786436}"/>
          </ac:spMkLst>
        </pc:spChg>
        <pc:spChg chg="add del mod">
          <ac:chgData name="왕 준수" userId="2da3bebcf6d157c6" providerId="LiveId" clId="{A60A04A4-C930-4A26-AFC9-E9B917B0B96A}" dt="2021-07-07T09:04:58.018" v="1859" actId="478"/>
          <ac:spMkLst>
            <pc:docMk/>
            <pc:sldMk cId="3643422881" sldId="311"/>
            <ac:spMk id="23" creationId="{0D2B2D94-0F47-4D21-A48B-BFB28A629F92}"/>
          </ac:spMkLst>
        </pc:spChg>
        <pc:spChg chg="add del mod">
          <ac:chgData name="왕 준수" userId="2da3bebcf6d157c6" providerId="LiveId" clId="{A60A04A4-C930-4A26-AFC9-E9B917B0B96A}" dt="2021-07-07T07:51:20.322" v="732"/>
          <ac:spMkLst>
            <pc:docMk/>
            <pc:sldMk cId="3643422881" sldId="311"/>
            <ac:spMk id="29" creationId="{58B545EF-1CDE-4B52-A4E3-3ABE4E577AAB}"/>
          </ac:spMkLst>
        </pc:spChg>
        <pc:spChg chg="add del mod">
          <ac:chgData name="왕 준수" userId="2da3bebcf6d157c6" providerId="LiveId" clId="{A60A04A4-C930-4A26-AFC9-E9B917B0B96A}" dt="2021-07-07T07:51:20.322" v="732"/>
          <ac:spMkLst>
            <pc:docMk/>
            <pc:sldMk cId="3643422881" sldId="311"/>
            <ac:spMk id="30" creationId="{F33BCB26-F4A3-4731-89E6-E38082801DE7}"/>
          </ac:spMkLst>
        </pc:spChg>
        <pc:spChg chg="add del mod">
          <ac:chgData name="왕 준수" userId="2da3bebcf6d157c6" providerId="LiveId" clId="{A60A04A4-C930-4A26-AFC9-E9B917B0B96A}" dt="2021-07-07T07:51:20.322" v="732"/>
          <ac:spMkLst>
            <pc:docMk/>
            <pc:sldMk cId="3643422881" sldId="311"/>
            <ac:spMk id="31" creationId="{6C39A132-27F9-41F9-8D97-E6A420FBE38A}"/>
          </ac:spMkLst>
        </pc:spChg>
        <pc:spChg chg="add mod">
          <ac:chgData name="왕 준수" userId="2da3bebcf6d157c6" providerId="LiveId" clId="{A60A04A4-C930-4A26-AFC9-E9B917B0B96A}" dt="2021-07-07T07:51:30.443" v="737" actId="14100"/>
          <ac:spMkLst>
            <pc:docMk/>
            <pc:sldMk cId="3643422881" sldId="311"/>
            <ac:spMk id="32" creationId="{32D2FD46-2969-4A42-BBEE-37BB045C6C89}"/>
          </ac:spMkLst>
        </pc:spChg>
        <pc:spChg chg="add mod">
          <ac:chgData name="왕 준수" userId="2da3bebcf6d157c6" providerId="LiveId" clId="{A60A04A4-C930-4A26-AFC9-E9B917B0B96A}" dt="2021-07-07T07:51:30.443" v="737" actId="14100"/>
          <ac:spMkLst>
            <pc:docMk/>
            <pc:sldMk cId="3643422881" sldId="311"/>
            <ac:spMk id="33" creationId="{AC2DB578-6DAB-441A-AB7B-926792F1C66D}"/>
          </ac:spMkLst>
        </pc:spChg>
        <pc:spChg chg="add mod">
          <ac:chgData name="왕 준수" userId="2da3bebcf6d157c6" providerId="LiveId" clId="{A60A04A4-C930-4A26-AFC9-E9B917B0B96A}" dt="2021-07-07T07:51:30.443" v="737" actId="14100"/>
          <ac:spMkLst>
            <pc:docMk/>
            <pc:sldMk cId="3643422881" sldId="311"/>
            <ac:spMk id="34" creationId="{79504654-3B35-4259-AA00-966D2EB4455B}"/>
          </ac:spMkLst>
        </pc:spChg>
        <pc:spChg chg="add mod">
          <ac:chgData name="왕 준수" userId="2da3bebcf6d157c6" providerId="LiveId" clId="{A60A04A4-C930-4A26-AFC9-E9B917B0B96A}" dt="2021-07-07T08:45:47.192" v="1781" actId="14100"/>
          <ac:spMkLst>
            <pc:docMk/>
            <pc:sldMk cId="3643422881" sldId="311"/>
            <ac:spMk id="35" creationId="{49329BF3-B17B-49BB-A6CE-32D3B10E47E6}"/>
          </ac:spMkLst>
        </pc:spChg>
        <pc:spChg chg="add mod">
          <ac:chgData name="왕 준수" userId="2da3bebcf6d157c6" providerId="LiveId" clId="{A60A04A4-C930-4A26-AFC9-E9B917B0B96A}" dt="2021-07-07T08:45:59.393" v="1785" actId="1076"/>
          <ac:spMkLst>
            <pc:docMk/>
            <pc:sldMk cId="3643422881" sldId="311"/>
            <ac:spMk id="36" creationId="{DCF771FE-EBDF-4315-AFBE-C714544B9723}"/>
          </ac:spMkLst>
        </pc:spChg>
        <pc:spChg chg="add mod">
          <ac:chgData name="왕 준수" userId="2da3bebcf6d157c6" providerId="LiveId" clId="{A60A04A4-C930-4A26-AFC9-E9B917B0B96A}" dt="2021-07-07T09:59:54.745" v="3675" actId="1076"/>
          <ac:spMkLst>
            <pc:docMk/>
            <pc:sldMk cId="3643422881" sldId="311"/>
            <ac:spMk id="37" creationId="{96A31860-3AE9-4642-ACE5-B487419FCA7C}"/>
          </ac:spMkLst>
        </pc:spChg>
        <pc:spChg chg="add mod">
          <ac:chgData name="왕 준수" userId="2da3bebcf6d157c6" providerId="LiveId" clId="{A60A04A4-C930-4A26-AFC9-E9B917B0B96A}" dt="2021-07-07T09:03:53.563" v="1824" actId="207"/>
          <ac:spMkLst>
            <pc:docMk/>
            <pc:sldMk cId="3643422881" sldId="311"/>
            <ac:spMk id="38" creationId="{971BACBA-572B-45E8-B493-AC9E5C573AEC}"/>
          </ac:spMkLst>
        </pc:spChg>
        <pc:spChg chg="add del mod">
          <ac:chgData name="왕 준수" userId="2da3bebcf6d157c6" providerId="LiveId" clId="{A60A04A4-C930-4A26-AFC9-E9B917B0B96A}" dt="2021-07-07T08:45:24.537" v="1773" actId="478"/>
          <ac:spMkLst>
            <pc:docMk/>
            <pc:sldMk cId="3643422881" sldId="311"/>
            <ac:spMk id="39" creationId="{BDA9EAFE-E32F-4D57-909A-7A48C342C24F}"/>
          </ac:spMkLst>
        </pc:spChg>
        <pc:spChg chg="add del mod">
          <ac:chgData name="왕 준수" userId="2da3bebcf6d157c6" providerId="LiveId" clId="{A60A04A4-C930-4A26-AFC9-E9B917B0B96A}" dt="2021-07-07T09:04:16.786" v="1844" actId="478"/>
          <ac:spMkLst>
            <pc:docMk/>
            <pc:sldMk cId="3643422881" sldId="311"/>
            <ac:spMk id="40" creationId="{467465AD-49A4-4B59-AD38-772361E55C01}"/>
          </ac:spMkLst>
        </pc:spChg>
        <pc:spChg chg="add mod">
          <ac:chgData name="왕 준수" userId="2da3bebcf6d157c6" providerId="LiveId" clId="{A60A04A4-C930-4A26-AFC9-E9B917B0B96A}" dt="2021-07-07T09:59:44.009" v="3673" actId="1076"/>
          <ac:spMkLst>
            <pc:docMk/>
            <pc:sldMk cId="3643422881" sldId="311"/>
            <ac:spMk id="41" creationId="{198DFF49-2DBD-4A23-9508-3C91C584B4D9}"/>
          </ac:spMkLst>
        </pc:spChg>
        <pc:spChg chg="add mod">
          <ac:chgData name="왕 준수" userId="2da3bebcf6d157c6" providerId="LiveId" clId="{A60A04A4-C930-4A26-AFC9-E9B917B0B96A}" dt="2021-07-07T09:59:54.745" v="3675" actId="1076"/>
          <ac:spMkLst>
            <pc:docMk/>
            <pc:sldMk cId="3643422881" sldId="311"/>
            <ac:spMk id="42" creationId="{0CE62065-CCC7-4F5E-91DF-66C271717785}"/>
          </ac:spMkLst>
        </pc:spChg>
        <pc:spChg chg="add mod">
          <ac:chgData name="왕 준수" userId="2da3bebcf6d157c6" providerId="LiveId" clId="{A60A04A4-C930-4A26-AFC9-E9B917B0B96A}" dt="2021-07-07T10:00:02.914" v="3678" actId="1076"/>
          <ac:spMkLst>
            <pc:docMk/>
            <pc:sldMk cId="3643422881" sldId="311"/>
            <ac:spMk id="43" creationId="{A302A61C-BE14-46EC-8AB0-C383A9960DEC}"/>
          </ac:spMkLst>
        </pc:spChg>
        <pc:picChg chg="add mod">
          <ac:chgData name="왕 준수" userId="2da3bebcf6d157c6" providerId="LiveId" clId="{A60A04A4-C930-4A26-AFC9-E9B917B0B96A}" dt="2021-07-07T10:17:06.953" v="4157" actId="1076"/>
          <ac:picMkLst>
            <pc:docMk/>
            <pc:sldMk cId="3643422881" sldId="311"/>
            <ac:picMk id="14" creationId="{685487D4-6488-4F70-8CEB-B92A1AF85AAA}"/>
          </ac:picMkLst>
        </pc:picChg>
        <pc:picChg chg="add mod">
          <ac:chgData name="왕 준수" userId="2da3bebcf6d157c6" providerId="LiveId" clId="{A60A04A4-C930-4A26-AFC9-E9B917B0B96A}" dt="2021-07-07T10:17:13.617" v="4161" actId="1076"/>
          <ac:picMkLst>
            <pc:docMk/>
            <pc:sldMk cId="3643422881" sldId="311"/>
            <ac:picMk id="15" creationId="{7B2D941D-9FE4-4A39-A2F8-D44FF9C09CA7}"/>
          </ac:picMkLst>
        </pc:picChg>
        <pc:picChg chg="add mod">
          <ac:chgData name="왕 준수" userId="2da3bebcf6d157c6" providerId="LiveId" clId="{A60A04A4-C930-4A26-AFC9-E9B917B0B96A}" dt="2021-07-07T10:17:14.730" v="4162" actId="1076"/>
          <ac:picMkLst>
            <pc:docMk/>
            <pc:sldMk cId="3643422881" sldId="311"/>
            <ac:picMk id="16" creationId="{710D0C65-35D0-479D-93E6-B8D5FA415125}"/>
          </ac:picMkLst>
        </pc:picChg>
        <pc:picChg chg="add mod">
          <ac:chgData name="왕 준수" userId="2da3bebcf6d157c6" providerId="LiveId" clId="{A60A04A4-C930-4A26-AFC9-E9B917B0B96A}" dt="2021-07-07T10:17:05.266" v="4156" actId="1076"/>
          <ac:picMkLst>
            <pc:docMk/>
            <pc:sldMk cId="3643422881" sldId="311"/>
            <ac:picMk id="18" creationId="{F85EC63E-D7C7-4637-B4B4-DB56E52429A6}"/>
          </ac:picMkLst>
        </pc:picChg>
        <pc:picChg chg="add mod">
          <ac:chgData name="왕 준수" userId="2da3bebcf6d157c6" providerId="LiveId" clId="{A60A04A4-C930-4A26-AFC9-E9B917B0B96A}" dt="2021-07-07T10:17:04.305" v="4155" actId="1076"/>
          <ac:picMkLst>
            <pc:docMk/>
            <pc:sldMk cId="3643422881" sldId="311"/>
            <ac:picMk id="24" creationId="{B940350C-979D-49B6-AE6D-5267E7BFFB36}"/>
          </ac:picMkLst>
        </pc:picChg>
        <pc:picChg chg="add mod">
          <ac:chgData name="왕 준수" userId="2da3bebcf6d157c6" providerId="LiveId" clId="{A60A04A4-C930-4A26-AFC9-E9B917B0B96A}" dt="2021-07-07T10:17:12.442" v="4160" actId="1076"/>
          <ac:picMkLst>
            <pc:docMk/>
            <pc:sldMk cId="3643422881" sldId="311"/>
            <ac:picMk id="25" creationId="{5213F547-9451-4231-8B30-FEDD3127E45D}"/>
          </ac:picMkLst>
        </pc:picChg>
        <pc:picChg chg="add mod">
          <ac:chgData name="왕 준수" userId="2da3bebcf6d157c6" providerId="LiveId" clId="{A60A04A4-C930-4A26-AFC9-E9B917B0B96A}" dt="2021-07-07T08:45:59.393" v="1785" actId="1076"/>
          <ac:picMkLst>
            <pc:docMk/>
            <pc:sldMk cId="3643422881" sldId="311"/>
            <ac:picMk id="26" creationId="{86B0FD75-E045-42FF-8A65-227178BE63C1}"/>
          </ac:picMkLst>
        </pc:picChg>
        <pc:picChg chg="add mod">
          <ac:chgData name="왕 준수" userId="2da3bebcf6d157c6" providerId="LiveId" clId="{A60A04A4-C930-4A26-AFC9-E9B917B0B96A}" dt="2021-07-07T10:17:11.505" v="4159" actId="1076"/>
          <ac:picMkLst>
            <pc:docMk/>
            <pc:sldMk cId="3643422881" sldId="311"/>
            <ac:picMk id="27" creationId="{E25DDBA7-C619-4E8C-9FD2-A2F1C0CAE4B6}"/>
          </ac:picMkLst>
        </pc:picChg>
        <pc:picChg chg="add mod">
          <ac:chgData name="왕 준수" userId="2da3bebcf6d157c6" providerId="LiveId" clId="{A60A04A4-C930-4A26-AFC9-E9B917B0B96A}" dt="2021-07-07T09:59:54.745" v="3675" actId="1076"/>
          <ac:picMkLst>
            <pc:docMk/>
            <pc:sldMk cId="3643422881" sldId="311"/>
            <ac:picMk id="28" creationId="{0567BE31-43C8-412D-B373-C7D137FE9787}"/>
          </ac:picMkLst>
        </pc:picChg>
      </pc:sldChg>
      <pc:sldChg chg="delSp modSp add del mod">
        <pc:chgData name="왕 준수" userId="2da3bebcf6d157c6" providerId="LiveId" clId="{A60A04A4-C930-4A26-AFC9-E9B917B0B96A}" dt="2021-07-07T07:42:00.294" v="627" actId="47"/>
        <pc:sldMkLst>
          <pc:docMk/>
          <pc:sldMk cId="3779000036" sldId="311"/>
        </pc:sldMkLst>
        <pc:spChg chg="del mod">
          <ac:chgData name="왕 준수" userId="2da3bebcf6d157c6" providerId="LiveId" clId="{A60A04A4-C930-4A26-AFC9-E9B917B0B96A}" dt="2021-07-07T07:41:59.602" v="626"/>
          <ac:spMkLst>
            <pc:docMk/>
            <pc:sldMk cId="3779000036" sldId="311"/>
            <ac:spMk id="17" creationId="{00000000-0000-0000-0000-000000000000}"/>
          </ac:spMkLst>
        </pc:spChg>
      </pc:sldChg>
      <pc:sldChg chg="addSp delSp modSp add mod modTransition">
        <pc:chgData name="왕 준수" userId="2da3bebcf6d157c6" providerId="LiveId" clId="{A60A04A4-C930-4A26-AFC9-E9B917B0B96A}" dt="2021-07-07T09:51:17.537" v="3518" actId="14100"/>
        <pc:sldMkLst>
          <pc:docMk/>
          <pc:sldMk cId="1454848390" sldId="312"/>
        </pc:sldMkLst>
        <pc:spChg chg="mod">
          <ac:chgData name="왕 준수" userId="2da3bebcf6d157c6" providerId="LiveId" clId="{A60A04A4-C930-4A26-AFC9-E9B917B0B96A}" dt="2021-07-07T07:52:03.407" v="758" actId="1076"/>
          <ac:spMkLst>
            <pc:docMk/>
            <pc:sldMk cId="1454848390" sldId="312"/>
            <ac:spMk id="2" creationId="{79A308AD-460A-49F0-BD0E-95BD23C9F550}"/>
          </ac:spMkLst>
        </pc:spChg>
        <pc:spChg chg="mod">
          <ac:chgData name="왕 준수" userId="2da3bebcf6d157c6" providerId="LiveId" clId="{A60A04A4-C930-4A26-AFC9-E9B917B0B96A}" dt="2021-07-07T07:52:38.919" v="770" actId="1038"/>
          <ac:spMkLst>
            <pc:docMk/>
            <pc:sldMk cId="1454848390" sldId="312"/>
            <ac:spMk id="3" creationId="{6467DEAD-E712-436E-853B-19DBCE3F617C}"/>
          </ac:spMkLst>
        </pc:spChg>
        <pc:spChg chg="del mod">
          <ac:chgData name="왕 준수" userId="2da3bebcf6d157c6" providerId="LiveId" clId="{A60A04A4-C930-4A26-AFC9-E9B917B0B96A}" dt="2021-07-07T07:51:49.284" v="741" actId="478"/>
          <ac:spMkLst>
            <pc:docMk/>
            <pc:sldMk cId="1454848390" sldId="312"/>
            <ac:spMk id="8" creationId="{C444BDF0-6E13-4F00-ADED-2960E3568B59}"/>
          </ac:spMkLst>
        </pc:spChg>
        <pc:spChg chg="del mod">
          <ac:chgData name="왕 준수" userId="2da3bebcf6d157c6" providerId="LiveId" clId="{A60A04A4-C930-4A26-AFC9-E9B917B0B96A}" dt="2021-07-07T07:51:48.039" v="739" actId="478"/>
          <ac:spMkLst>
            <pc:docMk/>
            <pc:sldMk cId="1454848390" sldId="312"/>
            <ac:spMk id="10" creationId="{624F509B-D181-43E0-9E65-936153592463}"/>
          </ac:spMkLst>
        </pc:spChg>
        <pc:spChg chg="add del mod">
          <ac:chgData name="왕 준수" userId="2da3bebcf6d157c6" providerId="LiveId" clId="{A60A04A4-C930-4A26-AFC9-E9B917B0B96A}" dt="2021-07-07T07:51:50.032" v="742" actId="478"/>
          <ac:spMkLst>
            <pc:docMk/>
            <pc:sldMk cId="1454848390" sldId="312"/>
            <ac:spMk id="11" creationId="{F1668A0D-A257-41C6-B277-C43CE16E9269}"/>
          </ac:spMkLst>
        </pc:spChg>
        <pc:spChg chg="mod">
          <ac:chgData name="왕 준수" userId="2da3bebcf6d157c6" providerId="LiveId" clId="{A60A04A4-C930-4A26-AFC9-E9B917B0B96A}" dt="2021-07-07T07:46:01.759" v="682" actId="20577"/>
          <ac:spMkLst>
            <pc:docMk/>
            <pc:sldMk cId="1454848390" sldId="312"/>
            <ac:spMk id="12" creationId="{5430D750-E31A-453A-BE66-5DB37ACE1931}"/>
          </ac:spMkLst>
        </pc:spChg>
        <pc:spChg chg="add del mod">
          <ac:chgData name="왕 준수" userId="2da3bebcf6d157c6" providerId="LiveId" clId="{A60A04A4-C930-4A26-AFC9-E9B917B0B96A}" dt="2021-07-07T07:51:48.576" v="740" actId="478"/>
          <ac:spMkLst>
            <pc:docMk/>
            <pc:sldMk cId="1454848390" sldId="312"/>
            <ac:spMk id="13" creationId="{0AE06F53-0BD8-4F6E-8AC4-6C111BA877B7}"/>
          </ac:spMkLst>
        </pc:spChg>
        <pc:spChg chg="add mod">
          <ac:chgData name="왕 준수" userId="2da3bebcf6d157c6" providerId="LiveId" clId="{A60A04A4-C930-4A26-AFC9-E9B917B0B96A}" dt="2021-07-07T07:52:46.071" v="772" actId="1076"/>
          <ac:spMkLst>
            <pc:docMk/>
            <pc:sldMk cId="1454848390" sldId="312"/>
            <ac:spMk id="14" creationId="{11E1DDEE-4749-4DB9-B637-255C12E239ED}"/>
          </ac:spMkLst>
        </pc:spChg>
        <pc:spChg chg="add mod">
          <ac:chgData name="왕 준수" userId="2da3bebcf6d157c6" providerId="LiveId" clId="{A60A04A4-C930-4A26-AFC9-E9B917B0B96A}" dt="2021-07-07T07:52:49.815" v="773" actId="1038"/>
          <ac:spMkLst>
            <pc:docMk/>
            <pc:sldMk cId="1454848390" sldId="312"/>
            <ac:spMk id="15" creationId="{6F0D66A4-5319-409C-92F8-44ABB2666768}"/>
          </ac:spMkLst>
        </pc:spChg>
        <pc:spChg chg="mod">
          <ac:chgData name="왕 준수" userId="2da3bebcf6d157c6" providerId="LiveId" clId="{A60A04A4-C930-4A26-AFC9-E9B917B0B96A}" dt="2021-07-07T09:51:17.537" v="3518" actId="14100"/>
          <ac:spMkLst>
            <pc:docMk/>
            <pc:sldMk cId="1454848390" sldId="312"/>
            <ac:spMk id="17" creationId="{00000000-0000-0000-0000-000000000000}"/>
          </ac:spMkLst>
        </pc:spChg>
      </pc:sldChg>
      <pc:sldChg chg="addSp delSp modSp add mod modTransition">
        <pc:chgData name="왕 준수" userId="2da3bebcf6d157c6" providerId="LiveId" clId="{A60A04A4-C930-4A26-AFC9-E9B917B0B96A}" dt="2021-07-07T09:58:53.426" v="3672" actId="14100"/>
        <pc:sldMkLst>
          <pc:docMk/>
          <pc:sldMk cId="125022014" sldId="313"/>
        </pc:sldMkLst>
        <pc:spChg chg="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2" creationId="{79A308AD-460A-49F0-BD0E-95BD23C9F550}"/>
          </ac:spMkLst>
        </pc:spChg>
        <pc:spChg chg="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3" creationId="{6467DEAD-E712-436E-853B-19DBCE3F617C}"/>
          </ac:spMkLst>
        </pc:spChg>
        <pc:spChg chg="del">
          <ac:chgData name="왕 준수" userId="2da3bebcf6d157c6" providerId="LiveId" clId="{A60A04A4-C930-4A26-AFC9-E9B917B0B96A}" dt="2021-07-07T07:53:10.216" v="777" actId="478"/>
          <ac:spMkLst>
            <pc:docMk/>
            <pc:sldMk cId="125022014" sldId="313"/>
            <ac:spMk id="5" creationId="{18592110-E421-49C3-A86A-46C670F3C3E4}"/>
          </ac:spMkLst>
        </pc:spChg>
        <pc:spChg chg="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9" creationId="{3840D9F8-C0F8-4FC6-A19B-079BB5133044}"/>
          </ac:spMkLst>
        </pc:spChg>
        <pc:spChg chg="add del mod">
          <ac:chgData name="왕 준수" userId="2da3bebcf6d157c6" providerId="LiveId" clId="{A60A04A4-C930-4A26-AFC9-E9B917B0B96A}" dt="2021-07-07T09:57:15.666" v="3624" actId="478"/>
          <ac:spMkLst>
            <pc:docMk/>
            <pc:sldMk cId="125022014" sldId="313"/>
            <ac:spMk id="10" creationId="{7A5F7DA8-648E-45A5-A787-169249917575}"/>
          </ac:spMkLst>
        </pc:spChg>
        <pc:spChg chg="add del mod">
          <ac:chgData name="왕 준수" userId="2da3bebcf6d157c6" providerId="LiveId" clId="{A60A04A4-C930-4A26-AFC9-E9B917B0B96A}" dt="2021-07-07T09:57:15.666" v="3624" actId="478"/>
          <ac:spMkLst>
            <pc:docMk/>
            <pc:sldMk cId="125022014" sldId="313"/>
            <ac:spMk id="11" creationId="{A54D6981-F167-4F81-8261-907C2B379167}"/>
          </ac:spMkLst>
        </pc:spChg>
        <pc:spChg chg="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12" creationId="{5430D750-E31A-453A-BE66-5DB37ACE1931}"/>
          </ac:spMkLst>
        </pc:spChg>
        <pc:spChg chg="add 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13" creationId="{156F79BA-3A49-4748-81E9-541A1FBF2685}"/>
          </ac:spMkLst>
        </pc:spChg>
        <pc:spChg chg="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14" creationId="{11E1DDEE-4749-4DB9-B637-255C12E239ED}"/>
          </ac:spMkLst>
        </pc:spChg>
        <pc:spChg chg="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15" creationId="{6F0D66A4-5319-409C-92F8-44ABB2666768}"/>
          </ac:spMkLst>
        </pc:spChg>
        <pc:spChg chg="add 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16" creationId="{5AC68175-1682-424D-9A02-CFD0ECBD10DC}"/>
          </ac:spMkLst>
        </pc:spChg>
        <pc:spChg chg="mod">
          <ac:chgData name="왕 준수" userId="2da3bebcf6d157c6" providerId="LiveId" clId="{A60A04A4-C930-4A26-AFC9-E9B917B0B96A}" dt="2021-07-07T09:58:53.426" v="3672" actId="14100"/>
          <ac:spMkLst>
            <pc:docMk/>
            <pc:sldMk cId="125022014" sldId="313"/>
            <ac:spMk id="17" creationId="{00000000-0000-0000-0000-000000000000}"/>
          </ac:spMkLst>
        </pc:spChg>
        <pc:spChg chg="add 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18" creationId="{49625A92-AF58-4C2C-A074-EB76CFD27FA8}"/>
          </ac:spMkLst>
        </pc:spChg>
        <pc:spChg chg="add 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19" creationId="{825A19E8-910D-4A88-8E33-C18AE08ADC54}"/>
          </ac:spMkLst>
        </pc:spChg>
        <pc:spChg chg="add 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20" creationId="{4BA1A78C-2AC6-4292-AF0F-B69A5DF4B7EC}"/>
          </ac:spMkLst>
        </pc:spChg>
        <pc:spChg chg="add mod ord">
          <ac:chgData name="왕 준수" userId="2da3bebcf6d157c6" providerId="LiveId" clId="{A60A04A4-C930-4A26-AFC9-E9B917B0B96A}" dt="2021-07-07T09:56:20.065" v="3613" actId="1076"/>
          <ac:spMkLst>
            <pc:docMk/>
            <pc:sldMk cId="125022014" sldId="313"/>
            <ac:spMk id="21" creationId="{DFF84834-78F9-46C9-B368-85DC562CAB07}"/>
          </ac:spMkLst>
        </pc:spChg>
        <pc:spChg chg="add mod">
          <ac:chgData name="왕 준수" userId="2da3bebcf6d157c6" providerId="LiveId" clId="{A60A04A4-C930-4A26-AFC9-E9B917B0B96A}" dt="2021-07-07T09:56:43.233" v="3620" actId="1076"/>
          <ac:spMkLst>
            <pc:docMk/>
            <pc:sldMk cId="125022014" sldId="313"/>
            <ac:spMk id="22" creationId="{3BEFA21B-82E3-4A5B-A471-A986A45784A4}"/>
          </ac:spMkLst>
        </pc:spChg>
        <pc:spChg chg="add 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23" creationId="{54771D41-D4D1-4B5F-B006-BD4A35A3324C}"/>
          </ac:spMkLst>
        </pc:spChg>
        <pc:spChg chg="add mod">
          <ac:chgData name="왕 준수" userId="2da3bebcf6d157c6" providerId="LiveId" clId="{A60A04A4-C930-4A26-AFC9-E9B917B0B96A}" dt="2021-07-07T09:56:39.098" v="3618" actId="1076"/>
          <ac:spMkLst>
            <pc:docMk/>
            <pc:sldMk cId="125022014" sldId="313"/>
            <ac:spMk id="24" creationId="{D08DC8CC-0F5F-4904-847E-064037ECF6FB}"/>
          </ac:spMkLst>
        </pc:spChg>
        <pc:spChg chg="add mod">
          <ac:chgData name="왕 준수" userId="2da3bebcf6d157c6" providerId="LiveId" clId="{A60A04A4-C930-4A26-AFC9-E9B917B0B96A}" dt="2021-07-07T09:57:27.721" v="3627" actId="1076"/>
          <ac:spMkLst>
            <pc:docMk/>
            <pc:sldMk cId="125022014" sldId="313"/>
            <ac:spMk id="25" creationId="{3A8DDD9D-05DB-4809-A409-87EE18DC8CB9}"/>
          </ac:spMkLst>
        </pc:spChg>
        <pc:spChg chg="add 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26" creationId="{DAF664D8-002B-4225-A589-03274BD1A51B}"/>
          </ac:spMkLst>
        </pc:spChg>
        <pc:spChg chg="add 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27" creationId="{2EAF8C26-CA40-46A0-B86D-DBF61597CA64}"/>
          </ac:spMkLst>
        </pc:spChg>
        <pc:spChg chg="add mod">
          <ac:chgData name="왕 준수" userId="2da3bebcf6d157c6" providerId="LiveId" clId="{A60A04A4-C930-4A26-AFC9-E9B917B0B96A}" dt="2021-07-07T09:57:32.043" v="3628" actId="1076"/>
          <ac:spMkLst>
            <pc:docMk/>
            <pc:sldMk cId="125022014" sldId="313"/>
            <ac:spMk id="28" creationId="{C1D46B40-16E0-4805-8E15-E7E81D627851}"/>
          </ac:spMkLst>
        </pc:spChg>
        <pc:spChg chg="add 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29" creationId="{7D42A718-4C2D-42CB-A8E1-B6CCC7D3570E}"/>
          </ac:spMkLst>
        </pc:spChg>
        <pc:spChg chg="add 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30" creationId="{FF33B243-9455-4807-8028-55C5288A9C09}"/>
          </ac:spMkLst>
        </pc:spChg>
        <pc:spChg chg="add mod">
          <ac:chgData name="왕 준수" userId="2da3bebcf6d157c6" providerId="LiveId" clId="{A60A04A4-C930-4A26-AFC9-E9B917B0B96A}" dt="2021-07-07T09:57:22.578" v="3625" actId="1076"/>
          <ac:spMkLst>
            <pc:docMk/>
            <pc:sldMk cId="125022014" sldId="313"/>
            <ac:spMk id="45" creationId="{6D3833F7-1ACB-482D-B33B-415E93A6055E}"/>
          </ac:spMkLst>
        </pc:spChg>
        <pc:spChg chg="add mod">
          <ac:chgData name="왕 준수" userId="2da3bebcf6d157c6" providerId="LiveId" clId="{A60A04A4-C930-4A26-AFC9-E9B917B0B96A}" dt="2021-07-07T09:58:16.674" v="3641" actId="1076"/>
          <ac:spMkLst>
            <pc:docMk/>
            <pc:sldMk cId="125022014" sldId="313"/>
            <ac:spMk id="49" creationId="{1BF0B40F-004B-4006-A3B8-FFB5A67C3AFE}"/>
          </ac:spMkLst>
        </pc:spChg>
        <pc:spChg chg="add mod">
          <ac:chgData name="왕 준수" userId="2da3bebcf6d157c6" providerId="LiveId" clId="{A60A04A4-C930-4A26-AFC9-E9B917B0B96A}" dt="2021-07-07T09:56:45.946" v="3621" actId="1076"/>
          <ac:spMkLst>
            <pc:docMk/>
            <pc:sldMk cId="125022014" sldId="313"/>
            <ac:spMk id="50" creationId="{05C9D49E-51EA-4319-B835-03BB861DD8B3}"/>
          </ac:spMkLst>
        </pc:spChg>
        <pc:spChg chg="add 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51" creationId="{24D0147E-3283-4D50-BF98-2835D5D01DD3}"/>
          </ac:spMkLst>
        </pc:spChg>
        <pc:spChg chg="add mod">
          <ac:chgData name="왕 준수" userId="2da3bebcf6d157c6" providerId="LiveId" clId="{A60A04A4-C930-4A26-AFC9-E9B917B0B96A}" dt="2021-07-07T09:57:25.986" v="3626" actId="1076"/>
          <ac:spMkLst>
            <pc:docMk/>
            <pc:sldMk cId="125022014" sldId="313"/>
            <ac:spMk id="52" creationId="{19D43F55-B8E4-41F4-B25D-C354672B3D8F}"/>
          </ac:spMkLst>
        </pc:spChg>
        <pc:spChg chg="add 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54" creationId="{DE089259-D45A-4886-A2C3-22B80056F341}"/>
          </ac:spMkLst>
        </pc:spChg>
        <pc:spChg chg="add mod">
          <ac:chgData name="왕 준수" userId="2da3bebcf6d157c6" providerId="LiveId" clId="{A60A04A4-C930-4A26-AFC9-E9B917B0B96A}" dt="2021-07-07T09:57:38.146" v="3630" actId="1076"/>
          <ac:spMkLst>
            <pc:docMk/>
            <pc:sldMk cId="125022014" sldId="313"/>
            <ac:spMk id="57" creationId="{92B2A745-6D5A-4231-9C8F-D5C5E6C0EA5F}"/>
          </ac:spMkLst>
        </pc:spChg>
        <pc:spChg chg="add mod ord">
          <ac:chgData name="왕 준수" userId="2da3bebcf6d157c6" providerId="LiveId" clId="{A60A04A4-C930-4A26-AFC9-E9B917B0B96A}" dt="2021-07-07T09:58:11.562" v="3640" actId="1076"/>
          <ac:spMkLst>
            <pc:docMk/>
            <pc:sldMk cId="125022014" sldId="313"/>
            <ac:spMk id="59" creationId="{7670DC1B-F2E3-4A25-BE19-7E3C7794C893}"/>
          </ac:spMkLst>
        </pc:spChg>
        <pc:spChg chg="add mod">
          <ac:chgData name="왕 준수" userId="2da3bebcf6d157c6" providerId="LiveId" clId="{A60A04A4-C930-4A26-AFC9-E9B917B0B96A}" dt="2021-07-07T09:56:51.698" v="3622" actId="1076"/>
          <ac:spMkLst>
            <pc:docMk/>
            <pc:sldMk cId="125022014" sldId="313"/>
            <ac:spMk id="60" creationId="{14DF5E3C-C4B6-410E-BE77-CF401AD5303B}"/>
          </ac:spMkLst>
        </pc:spChg>
        <pc:spChg chg="add mod">
          <ac:chgData name="왕 준수" userId="2da3bebcf6d157c6" providerId="LiveId" clId="{A60A04A4-C930-4A26-AFC9-E9B917B0B96A}" dt="2021-07-07T09:57:22.578" v="3625" actId="1076"/>
          <ac:spMkLst>
            <pc:docMk/>
            <pc:sldMk cId="125022014" sldId="313"/>
            <ac:spMk id="118" creationId="{ACFADB5E-917E-4508-8277-5743C8A9433A}"/>
          </ac:spMkLst>
        </pc:spChg>
        <pc:spChg chg="add mod">
          <ac:chgData name="왕 준수" userId="2da3bebcf6d157c6" providerId="LiveId" clId="{A60A04A4-C930-4A26-AFC9-E9B917B0B96A}" dt="2021-07-07T09:58:09.546" v="3639" actId="1076"/>
          <ac:spMkLst>
            <pc:docMk/>
            <pc:sldMk cId="125022014" sldId="313"/>
            <ac:spMk id="123" creationId="{69145328-FD7B-4C17-BB31-5004AC6DAF08}"/>
          </ac:spMkLst>
        </pc:spChg>
        <pc:spChg chg="add del mod">
          <ac:chgData name="왕 준수" userId="2da3bebcf6d157c6" providerId="LiveId" clId="{A60A04A4-C930-4A26-AFC9-E9B917B0B96A}" dt="2021-07-07T09:54:59.803" v="3594" actId="478"/>
          <ac:spMkLst>
            <pc:docMk/>
            <pc:sldMk cId="125022014" sldId="313"/>
            <ac:spMk id="130" creationId="{07E2BE42-A42E-4A47-B1C4-D4A8B7305569}"/>
          </ac:spMkLst>
        </pc:spChg>
        <pc:picChg chg="add mod">
          <ac:chgData name="왕 준수" userId="2da3bebcf6d157c6" providerId="LiveId" clId="{A60A04A4-C930-4A26-AFC9-E9B917B0B96A}" dt="2021-07-07T07:58:18.769" v="894" actId="2711"/>
          <ac:picMkLst>
            <pc:docMk/>
            <pc:sldMk cId="125022014" sldId="313"/>
            <ac:picMk id="67" creationId="{D1ECC17F-7E40-4647-B944-5C033265AE96}"/>
          </ac:picMkLst>
        </pc:picChg>
        <pc:picChg chg="add mod">
          <ac:chgData name="왕 준수" userId="2da3bebcf6d157c6" providerId="LiveId" clId="{A60A04A4-C930-4A26-AFC9-E9B917B0B96A}" dt="2021-07-07T07:58:25.592" v="895" actId="1076"/>
          <ac:picMkLst>
            <pc:docMk/>
            <pc:sldMk cId="125022014" sldId="313"/>
            <ac:picMk id="68" creationId="{D1277BEE-7F3F-4E23-AC83-BDDF5B96436A}"/>
          </ac:picMkLst>
        </pc:picChg>
        <pc:picChg chg="add mod">
          <ac:chgData name="왕 준수" userId="2da3bebcf6d157c6" providerId="LiveId" clId="{A60A04A4-C930-4A26-AFC9-E9B917B0B96A}" dt="2021-07-07T07:58:29.472" v="896" actId="1076"/>
          <ac:picMkLst>
            <pc:docMk/>
            <pc:sldMk cId="125022014" sldId="313"/>
            <ac:picMk id="69" creationId="{5C72A153-2B67-4CA8-A521-2840218FEB19}"/>
          </ac:picMkLst>
        </pc:picChg>
        <pc:cxnChg chg="add mod">
          <ac:chgData name="왕 준수" userId="2da3bebcf6d157c6" providerId="LiveId" clId="{A60A04A4-C930-4A26-AFC9-E9B917B0B96A}" dt="2021-07-07T07:58:29.472" v="896" actId="1076"/>
          <ac:cxnSpMkLst>
            <pc:docMk/>
            <pc:sldMk cId="125022014" sldId="313"/>
            <ac:cxnSpMk id="31" creationId="{ED728486-5680-4F86-822E-9C4806324CA7}"/>
          </ac:cxnSpMkLst>
        </pc:cxnChg>
        <pc:cxnChg chg="add mod">
          <ac:chgData name="왕 준수" userId="2da3bebcf6d157c6" providerId="LiveId" clId="{A60A04A4-C930-4A26-AFC9-E9B917B0B96A}" dt="2021-07-07T07:58:29.472" v="896" actId="1076"/>
          <ac:cxnSpMkLst>
            <pc:docMk/>
            <pc:sldMk cId="125022014" sldId="313"/>
            <ac:cxnSpMk id="32" creationId="{B6F8B2FF-475D-4EAB-9440-278AE7C0CED9}"/>
          </ac:cxnSpMkLst>
        </pc:cxnChg>
        <pc:cxnChg chg="add mod">
          <ac:chgData name="왕 준수" userId="2da3bebcf6d157c6" providerId="LiveId" clId="{A60A04A4-C930-4A26-AFC9-E9B917B0B96A}" dt="2021-07-07T07:58:29.472" v="896" actId="1076"/>
          <ac:cxnSpMkLst>
            <pc:docMk/>
            <pc:sldMk cId="125022014" sldId="313"/>
            <ac:cxnSpMk id="33" creationId="{69D408C4-F229-463D-8D59-9505847AD0CB}"/>
          </ac:cxnSpMkLst>
        </pc:cxnChg>
        <pc:cxnChg chg="add mod">
          <ac:chgData name="왕 준수" userId="2da3bebcf6d157c6" providerId="LiveId" clId="{A60A04A4-C930-4A26-AFC9-E9B917B0B96A}" dt="2021-07-07T07:58:18.769" v="894" actId="2711"/>
          <ac:cxnSpMkLst>
            <pc:docMk/>
            <pc:sldMk cId="125022014" sldId="313"/>
            <ac:cxnSpMk id="34" creationId="{982E6AB5-70C5-4CCD-B241-BB962BDF4D4F}"/>
          </ac:cxnSpMkLst>
        </pc:cxnChg>
        <pc:cxnChg chg="add mod">
          <ac:chgData name="왕 준수" userId="2da3bebcf6d157c6" providerId="LiveId" clId="{A60A04A4-C930-4A26-AFC9-E9B917B0B96A}" dt="2021-07-07T07:58:18.769" v="894" actId="2711"/>
          <ac:cxnSpMkLst>
            <pc:docMk/>
            <pc:sldMk cId="125022014" sldId="313"/>
            <ac:cxnSpMk id="35" creationId="{268BFC66-DF14-449A-8D5E-5B14C49D2981}"/>
          </ac:cxnSpMkLst>
        </pc:cxnChg>
        <pc:cxnChg chg="add mod">
          <ac:chgData name="왕 준수" userId="2da3bebcf6d157c6" providerId="LiveId" clId="{A60A04A4-C930-4A26-AFC9-E9B917B0B96A}" dt="2021-07-07T09:56:45.946" v="3621" actId="1076"/>
          <ac:cxnSpMkLst>
            <pc:docMk/>
            <pc:sldMk cId="125022014" sldId="313"/>
            <ac:cxnSpMk id="36" creationId="{23906134-2601-40FC-8F44-71CCF712C548}"/>
          </ac:cxnSpMkLst>
        </pc:cxnChg>
        <pc:cxnChg chg="add mod">
          <ac:chgData name="왕 준수" userId="2da3bebcf6d157c6" providerId="LiveId" clId="{A60A04A4-C930-4A26-AFC9-E9B917B0B96A}" dt="2021-07-07T09:56:39.098" v="3618" actId="1076"/>
          <ac:cxnSpMkLst>
            <pc:docMk/>
            <pc:sldMk cId="125022014" sldId="313"/>
            <ac:cxnSpMk id="37" creationId="{0905330D-0F09-4473-A1F1-346F8941F7ED}"/>
          </ac:cxnSpMkLst>
        </pc:cxnChg>
        <pc:cxnChg chg="add mod">
          <ac:chgData name="왕 준수" userId="2da3bebcf6d157c6" providerId="LiveId" clId="{A60A04A4-C930-4A26-AFC9-E9B917B0B96A}" dt="2021-07-07T07:58:18.769" v="894" actId="2711"/>
          <ac:cxnSpMkLst>
            <pc:docMk/>
            <pc:sldMk cId="125022014" sldId="313"/>
            <ac:cxnSpMk id="38" creationId="{A4B0247A-CED0-49FA-A54C-1AAD4428869A}"/>
          </ac:cxnSpMkLst>
        </pc:cxnChg>
        <pc:cxnChg chg="add mod">
          <ac:chgData name="왕 준수" userId="2da3bebcf6d157c6" providerId="LiveId" clId="{A60A04A4-C930-4A26-AFC9-E9B917B0B96A}" dt="2021-07-07T09:56:20.065" v="3613" actId="1076"/>
          <ac:cxnSpMkLst>
            <pc:docMk/>
            <pc:sldMk cId="125022014" sldId="313"/>
            <ac:cxnSpMk id="39" creationId="{560CC68B-E56C-451A-A878-73C0ACF50279}"/>
          </ac:cxnSpMkLst>
        </pc:cxnChg>
        <pc:cxnChg chg="add mod">
          <ac:chgData name="왕 준수" userId="2da3bebcf6d157c6" providerId="LiveId" clId="{A60A04A4-C930-4A26-AFC9-E9B917B0B96A}" dt="2021-07-07T09:58:11.562" v="3640" actId="1076"/>
          <ac:cxnSpMkLst>
            <pc:docMk/>
            <pc:sldMk cId="125022014" sldId="313"/>
            <ac:cxnSpMk id="40" creationId="{C4C784F1-A3BB-411A-9E96-A5D3099D9B25}"/>
          </ac:cxnSpMkLst>
        </pc:cxnChg>
        <pc:cxnChg chg="add mod">
          <ac:chgData name="왕 준수" userId="2da3bebcf6d157c6" providerId="LiveId" clId="{A60A04A4-C930-4A26-AFC9-E9B917B0B96A}" dt="2021-07-07T09:57:27.721" v="3627" actId="1076"/>
          <ac:cxnSpMkLst>
            <pc:docMk/>
            <pc:sldMk cId="125022014" sldId="313"/>
            <ac:cxnSpMk id="41" creationId="{F9668F6D-99AE-4D02-839D-0FF1CBA319B9}"/>
          </ac:cxnSpMkLst>
        </pc:cxnChg>
        <pc:cxnChg chg="add mod">
          <ac:chgData name="왕 준수" userId="2da3bebcf6d157c6" providerId="LiveId" clId="{A60A04A4-C930-4A26-AFC9-E9B917B0B96A}" dt="2021-07-07T09:57:32.043" v="3628" actId="1076"/>
          <ac:cxnSpMkLst>
            <pc:docMk/>
            <pc:sldMk cId="125022014" sldId="313"/>
            <ac:cxnSpMk id="42" creationId="{06FD68FB-5CD1-4B73-9EBA-13D9D83F7A59}"/>
          </ac:cxnSpMkLst>
        </pc:cxnChg>
        <pc:cxnChg chg="add mod">
          <ac:chgData name="왕 준수" userId="2da3bebcf6d157c6" providerId="LiveId" clId="{A60A04A4-C930-4A26-AFC9-E9B917B0B96A}" dt="2021-07-07T07:58:18.769" v="894" actId="2711"/>
          <ac:cxnSpMkLst>
            <pc:docMk/>
            <pc:sldMk cId="125022014" sldId="313"/>
            <ac:cxnSpMk id="43" creationId="{A3453411-F9AA-45E1-8D5E-7B481A807E3E}"/>
          </ac:cxnSpMkLst>
        </pc:cxnChg>
        <pc:cxnChg chg="add mod">
          <ac:chgData name="왕 준수" userId="2da3bebcf6d157c6" providerId="LiveId" clId="{A60A04A4-C930-4A26-AFC9-E9B917B0B96A}" dt="2021-07-07T09:56:43.233" v="3620" actId="1076"/>
          <ac:cxnSpMkLst>
            <pc:docMk/>
            <pc:sldMk cId="125022014" sldId="313"/>
            <ac:cxnSpMk id="44" creationId="{57B32E75-D8BF-43A2-8B7B-FDD05BE03520}"/>
          </ac:cxnSpMkLst>
        </pc:cxnChg>
        <pc:cxnChg chg="add mod">
          <ac:chgData name="왕 준수" userId="2da3bebcf6d157c6" providerId="LiveId" clId="{A60A04A4-C930-4A26-AFC9-E9B917B0B96A}" dt="2021-07-07T09:57:22.578" v="3625" actId="1076"/>
          <ac:cxnSpMkLst>
            <pc:docMk/>
            <pc:sldMk cId="125022014" sldId="313"/>
            <ac:cxnSpMk id="46" creationId="{C75A02FE-F861-453F-90C2-03DA13F961A9}"/>
          </ac:cxnSpMkLst>
        </pc:cxnChg>
        <pc:cxnChg chg="add mod">
          <ac:chgData name="왕 준수" userId="2da3bebcf6d157c6" providerId="LiveId" clId="{A60A04A4-C930-4A26-AFC9-E9B917B0B96A}" dt="2021-07-07T07:58:29.472" v="896" actId="1076"/>
          <ac:cxnSpMkLst>
            <pc:docMk/>
            <pc:sldMk cId="125022014" sldId="313"/>
            <ac:cxnSpMk id="47" creationId="{C69EC8DA-A9BA-434C-B2FC-E86C4C7FF97D}"/>
          </ac:cxnSpMkLst>
        </pc:cxnChg>
        <pc:cxnChg chg="add mod">
          <ac:chgData name="왕 준수" userId="2da3bebcf6d157c6" providerId="LiveId" clId="{A60A04A4-C930-4A26-AFC9-E9B917B0B96A}" dt="2021-07-07T07:58:18.769" v="894" actId="2711"/>
          <ac:cxnSpMkLst>
            <pc:docMk/>
            <pc:sldMk cId="125022014" sldId="313"/>
            <ac:cxnSpMk id="48" creationId="{63B9D332-A13A-4C03-B3F5-9FD286ED9018}"/>
          </ac:cxnSpMkLst>
        </pc:cxnChg>
        <pc:cxnChg chg="add mod">
          <ac:chgData name="왕 준수" userId="2da3bebcf6d157c6" providerId="LiveId" clId="{A60A04A4-C930-4A26-AFC9-E9B917B0B96A}" dt="2021-07-07T07:58:18.769" v="894" actId="2711"/>
          <ac:cxnSpMkLst>
            <pc:docMk/>
            <pc:sldMk cId="125022014" sldId="313"/>
            <ac:cxnSpMk id="53" creationId="{B9F87650-6976-467D-A99C-5E7DDC09C4F2}"/>
          </ac:cxnSpMkLst>
        </pc:cxnChg>
        <pc:cxnChg chg="add mod">
          <ac:chgData name="왕 준수" userId="2da3bebcf6d157c6" providerId="LiveId" clId="{A60A04A4-C930-4A26-AFC9-E9B917B0B96A}" dt="2021-07-07T09:56:39.098" v="3618" actId="1076"/>
          <ac:cxnSpMkLst>
            <pc:docMk/>
            <pc:sldMk cId="125022014" sldId="313"/>
            <ac:cxnSpMk id="55" creationId="{7BA947F9-30AF-4FFC-960D-543D58391103}"/>
          </ac:cxnSpMkLst>
        </pc:cxnChg>
        <pc:cxnChg chg="add mod">
          <ac:chgData name="왕 준수" userId="2da3bebcf6d157c6" providerId="LiveId" clId="{A60A04A4-C930-4A26-AFC9-E9B917B0B96A}" dt="2021-07-07T09:56:45.946" v="3621" actId="1076"/>
          <ac:cxnSpMkLst>
            <pc:docMk/>
            <pc:sldMk cId="125022014" sldId="313"/>
            <ac:cxnSpMk id="56" creationId="{E9BF26BA-A3A4-4389-B355-34CCD3AA685D}"/>
          </ac:cxnSpMkLst>
        </pc:cxnChg>
        <pc:cxnChg chg="add mod">
          <ac:chgData name="왕 준수" userId="2da3bebcf6d157c6" providerId="LiveId" clId="{A60A04A4-C930-4A26-AFC9-E9B917B0B96A}" dt="2021-07-07T09:57:38.146" v="3630" actId="1076"/>
          <ac:cxnSpMkLst>
            <pc:docMk/>
            <pc:sldMk cId="125022014" sldId="313"/>
            <ac:cxnSpMk id="58" creationId="{6DDF775E-5BED-4E9E-B7DA-76CEBD3192CE}"/>
          </ac:cxnSpMkLst>
        </pc:cxnChg>
        <pc:cxnChg chg="add mod">
          <ac:chgData name="왕 준수" userId="2da3bebcf6d157c6" providerId="LiveId" clId="{A60A04A4-C930-4A26-AFC9-E9B917B0B96A}" dt="2021-07-07T09:58:16.674" v="3641" actId="1076"/>
          <ac:cxnSpMkLst>
            <pc:docMk/>
            <pc:sldMk cId="125022014" sldId="313"/>
            <ac:cxnSpMk id="61" creationId="{7A095CBB-5C8D-4E46-A975-91487F3BE661}"/>
          </ac:cxnSpMkLst>
        </pc:cxnChg>
        <pc:cxnChg chg="add mod">
          <ac:chgData name="왕 준수" userId="2da3bebcf6d157c6" providerId="LiveId" clId="{A60A04A4-C930-4A26-AFC9-E9B917B0B96A}" dt="2021-07-07T09:58:16.674" v="3641" actId="1076"/>
          <ac:cxnSpMkLst>
            <pc:docMk/>
            <pc:sldMk cId="125022014" sldId="313"/>
            <ac:cxnSpMk id="62" creationId="{010A5520-8C23-4DF9-BB85-526A9CE5C851}"/>
          </ac:cxnSpMkLst>
        </pc:cxnChg>
        <pc:cxnChg chg="add mod">
          <ac:chgData name="왕 준수" userId="2da3bebcf6d157c6" providerId="LiveId" clId="{A60A04A4-C930-4A26-AFC9-E9B917B0B96A}" dt="2021-07-07T09:56:51.698" v="3622" actId="1076"/>
          <ac:cxnSpMkLst>
            <pc:docMk/>
            <pc:sldMk cId="125022014" sldId="313"/>
            <ac:cxnSpMk id="63" creationId="{85C91C45-49D7-437F-AE27-9EB901FA0C3D}"/>
          </ac:cxnSpMkLst>
        </pc:cxnChg>
        <pc:cxnChg chg="add mod">
          <ac:chgData name="왕 준수" userId="2da3bebcf6d157c6" providerId="LiveId" clId="{A60A04A4-C930-4A26-AFC9-E9B917B0B96A}" dt="2021-07-07T09:58:11.562" v="3640" actId="1076"/>
          <ac:cxnSpMkLst>
            <pc:docMk/>
            <pc:sldMk cId="125022014" sldId="313"/>
            <ac:cxnSpMk id="64" creationId="{3511CBBB-8185-4B75-844E-AA32B3597CC7}"/>
          </ac:cxnSpMkLst>
        </pc:cxnChg>
        <pc:cxnChg chg="add mod">
          <ac:chgData name="왕 준수" userId="2da3bebcf6d157c6" providerId="LiveId" clId="{A60A04A4-C930-4A26-AFC9-E9B917B0B96A}" dt="2021-07-07T09:57:32.043" v="3628" actId="1076"/>
          <ac:cxnSpMkLst>
            <pc:docMk/>
            <pc:sldMk cId="125022014" sldId="313"/>
            <ac:cxnSpMk id="65" creationId="{486B50AC-5299-4B5C-B0DB-22FDD69573E0}"/>
          </ac:cxnSpMkLst>
        </pc:cxnChg>
        <pc:cxnChg chg="add mod">
          <ac:chgData name="왕 준수" userId="2da3bebcf6d157c6" providerId="LiveId" clId="{A60A04A4-C930-4A26-AFC9-E9B917B0B96A}" dt="2021-07-07T09:57:25.986" v="3626" actId="1076"/>
          <ac:cxnSpMkLst>
            <pc:docMk/>
            <pc:sldMk cId="125022014" sldId="313"/>
            <ac:cxnSpMk id="66" creationId="{A668C787-5590-49AF-A68B-7293EABE36E7}"/>
          </ac:cxnSpMkLst>
        </pc:cxnChg>
        <pc:cxnChg chg="add mod">
          <ac:chgData name="왕 준수" userId="2da3bebcf6d157c6" providerId="LiveId" clId="{A60A04A4-C930-4A26-AFC9-E9B917B0B96A}" dt="2021-07-07T09:57:22.578" v="3625" actId="1076"/>
          <ac:cxnSpMkLst>
            <pc:docMk/>
            <pc:sldMk cId="125022014" sldId="313"/>
            <ac:cxnSpMk id="119" creationId="{6660E6E6-1223-4842-A6A5-5798C188789A}"/>
          </ac:cxnSpMkLst>
        </pc:cxnChg>
        <pc:cxnChg chg="add mod">
          <ac:chgData name="왕 준수" userId="2da3bebcf6d157c6" providerId="LiveId" clId="{A60A04A4-C930-4A26-AFC9-E9B917B0B96A}" dt="2021-07-07T09:58:09.546" v="3639" actId="1076"/>
          <ac:cxnSpMkLst>
            <pc:docMk/>
            <pc:sldMk cId="125022014" sldId="313"/>
            <ac:cxnSpMk id="124" creationId="{C1400AF1-C6EB-48F0-B78F-920C2D70DE1F}"/>
          </ac:cxnSpMkLst>
        </pc:cxnChg>
        <pc:cxnChg chg="add mod">
          <ac:chgData name="왕 준수" userId="2da3bebcf6d157c6" providerId="LiveId" clId="{A60A04A4-C930-4A26-AFC9-E9B917B0B96A}" dt="2021-07-07T09:58:09.546" v="3639" actId="1076"/>
          <ac:cxnSpMkLst>
            <pc:docMk/>
            <pc:sldMk cId="125022014" sldId="313"/>
            <ac:cxnSpMk id="127" creationId="{06E238D2-5351-401C-9315-57CD8AB3893B}"/>
          </ac:cxnSpMkLst>
        </pc:cxnChg>
        <pc:cxnChg chg="add del mod">
          <ac:chgData name="왕 준수" userId="2da3bebcf6d157c6" providerId="LiveId" clId="{A60A04A4-C930-4A26-AFC9-E9B917B0B96A}" dt="2021-07-07T09:55:08.201" v="3599" actId="478"/>
          <ac:cxnSpMkLst>
            <pc:docMk/>
            <pc:sldMk cId="125022014" sldId="313"/>
            <ac:cxnSpMk id="131" creationId="{EE621E78-0D27-4534-824B-6A2444300F7D}"/>
          </ac:cxnSpMkLst>
        </pc:cxnChg>
        <pc:cxnChg chg="add mod">
          <ac:chgData name="왕 준수" userId="2da3bebcf6d157c6" providerId="LiveId" clId="{A60A04A4-C930-4A26-AFC9-E9B917B0B96A}" dt="2021-07-07T09:58:09.546" v="3639" actId="1076"/>
          <ac:cxnSpMkLst>
            <pc:docMk/>
            <pc:sldMk cId="125022014" sldId="313"/>
            <ac:cxnSpMk id="132" creationId="{42B6F373-3258-44B6-95A6-E7AD69FB6D63}"/>
          </ac:cxnSpMkLst>
        </pc:cxnChg>
      </pc:sldChg>
      <pc:sldChg chg="addSp delSp modSp add mod">
        <pc:chgData name="왕 준수" userId="2da3bebcf6d157c6" providerId="LiveId" clId="{A60A04A4-C930-4A26-AFC9-E9B917B0B96A}" dt="2021-07-07T07:59:39.496" v="940" actId="1076"/>
        <pc:sldMkLst>
          <pc:docMk/>
          <pc:sldMk cId="2433806343" sldId="314"/>
        </pc:sldMkLst>
        <pc:spChg chg="mod">
          <ac:chgData name="왕 준수" userId="2da3bebcf6d157c6" providerId="LiveId" clId="{A60A04A4-C930-4A26-AFC9-E9B917B0B96A}" dt="2021-07-07T07:59:24.583" v="936" actId="1076"/>
          <ac:spMkLst>
            <pc:docMk/>
            <pc:sldMk cId="2433806343" sldId="314"/>
            <ac:spMk id="3" creationId="{6467DEAD-E712-436E-853B-19DBCE3F617C}"/>
          </ac:spMkLst>
        </pc:spChg>
        <pc:spChg chg="add del mod">
          <ac:chgData name="왕 준수" userId="2da3bebcf6d157c6" providerId="LiveId" clId="{A60A04A4-C930-4A26-AFC9-E9B917B0B96A}" dt="2021-07-07T07:58:56.184" v="932" actId="478"/>
          <ac:spMkLst>
            <pc:docMk/>
            <pc:sldMk cId="2433806343" sldId="314"/>
            <ac:spMk id="10" creationId="{CC91CCF6-E1CD-4CD0-9852-E6789BE09587}"/>
          </ac:spMkLst>
        </pc:spChg>
        <pc:spChg chg="add mod">
          <ac:chgData name="왕 준수" userId="2da3bebcf6d157c6" providerId="LiveId" clId="{A60A04A4-C930-4A26-AFC9-E9B917B0B96A}" dt="2021-07-07T07:59:39.496" v="940" actId="1076"/>
          <ac:spMkLst>
            <pc:docMk/>
            <pc:sldMk cId="2433806343" sldId="314"/>
            <ac:spMk id="11" creationId="{1D316F0E-4A9C-406C-8453-DBA29DCBDD82}"/>
          </ac:spMkLst>
        </pc:spChg>
        <pc:spChg chg="mod">
          <ac:chgData name="왕 준수" userId="2da3bebcf6d157c6" providerId="LiveId" clId="{A60A04A4-C930-4A26-AFC9-E9B917B0B96A}" dt="2021-07-07T07:58:41.560" v="899" actId="20577"/>
          <ac:spMkLst>
            <pc:docMk/>
            <pc:sldMk cId="2433806343" sldId="314"/>
            <ac:spMk id="12" creationId="{5430D750-E31A-453A-BE66-5DB37ACE1931}"/>
          </ac:spMkLst>
        </pc:spChg>
        <pc:spChg chg="mod">
          <ac:chgData name="왕 준수" userId="2da3bebcf6d157c6" providerId="LiveId" clId="{A60A04A4-C930-4A26-AFC9-E9B917B0B96A}" dt="2021-07-07T07:59:33.031" v="938" actId="1076"/>
          <ac:spMkLst>
            <pc:docMk/>
            <pc:sldMk cId="2433806343" sldId="314"/>
            <ac:spMk id="14" creationId="{11E1DDEE-4749-4DB9-B637-255C12E239ED}"/>
          </ac:spMkLst>
        </pc:spChg>
        <pc:spChg chg="mod">
          <ac:chgData name="왕 준수" userId="2da3bebcf6d157c6" providerId="LiveId" clId="{A60A04A4-C930-4A26-AFC9-E9B917B0B96A}" dt="2021-07-07T07:59:29.880" v="937" actId="1076"/>
          <ac:spMkLst>
            <pc:docMk/>
            <pc:sldMk cId="2433806343" sldId="314"/>
            <ac:spMk id="15" creationId="{6F0D66A4-5319-409C-92F8-44ABB2666768}"/>
          </ac:spMkLst>
        </pc:spChg>
        <pc:spChg chg="mod">
          <ac:chgData name="왕 준수" userId="2da3bebcf6d157c6" providerId="LiveId" clId="{A60A04A4-C930-4A26-AFC9-E9B917B0B96A}" dt="2021-07-07T07:58:47.216" v="929"/>
          <ac:spMkLst>
            <pc:docMk/>
            <pc:sldMk cId="2433806343" sldId="314"/>
            <ac:spMk id="17" creationId="{00000000-0000-0000-0000-000000000000}"/>
          </ac:spMkLst>
        </pc:spChg>
      </pc:sldChg>
      <pc:sldChg chg="addSp delSp modSp add mod">
        <pc:chgData name="왕 준수" userId="2da3bebcf6d157c6" providerId="LiveId" clId="{A60A04A4-C930-4A26-AFC9-E9B917B0B96A}" dt="2021-07-07T10:12:38.922" v="4142" actId="1076"/>
        <pc:sldMkLst>
          <pc:docMk/>
          <pc:sldMk cId="2754479315" sldId="315"/>
        </pc:sldMkLst>
        <pc:spChg chg="mod">
          <ac:chgData name="왕 준수" userId="2da3bebcf6d157c6" providerId="LiveId" clId="{A60A04A4-C930-4A26-AFC9-E9B917B0B96A}" dt="2021-07-07T08:00:40.603" v="946" actId="14100"/>
          <ac:spMkLst>
            <pc:docMk/>
            <pc:sldMk cId="2754479315" sldId="315"/>
            <ac:spMk id="2" creationId="{79A308AD-460A-49F0-BD0E-95BD23C9F550}"/>
          </ac:spMkLst>
        </pc:spChg>
        <pc:spChg chg="mod">
          <ac:chgData name="왕 준수" userId="2da3bebcf6d157c6" providerId="LiveId" clId="{A60A04A4-C930-4A26-AFC9-E9B917B0B96A}" dt="2021-07-07T08:00:40.603" v="946" actId="14100"/>
          <ac:spMkLst>
            <pc:docMk/>
            <pc:sldMk cId="2754479315" sldId="315"/>
            <ac:spMk id="3" creationId="{6467DEAD-E712-436E-853B-19DBCE3F617C}"/>
          </ac:spMkLst>
        </pc:spChg>
        <pc:spChg chg="del">
          <ac:chgData name="왕 준수" userId="2da3bebcf6d157c6" providerId="LiveId" clId="{A60A04A4-C930-4A26-AFC9-E9B917B0B96A}" dt="2021-07-07T08:00:13.601" v="942" actId="478"/>
          <ac:spMkLst>
            <pc:docMk/>
            <pc:sldMk cId="2754479315" sldId="315"/>
            <ac:spMk id="5" creationId="{18592110-E421-49C3-A86A-46C670F3C3E4}"/>
          </ac:spMkLst>
        </pc:spChg>
        <pc:spChg chg="mod">
          <ac:chgData name="왕 준수" userId="2da3bebcf6d157c6" providerId="LiveId" clId="{A60A04A4-C930-4A26-AFC9-E9B917B0B96A}" dt="2021-07-07T08:00:25.163" v="944" actId="14100"/>
          <ac:spMkLst>
            <pc:docMk/>
            <pc:sldMk cId="2754479315" sldId="315"/>
            <ac:spMk id="9" creationId="{3840D9F8-C0F8-4FC6-A19B-079BB5133044}"/>
          </ac:spMkLst>
        </pc:spChg>
        <pc:spChg chg="mod">
          <ac:chgData name="왕 준수" userId="2da3bebcf6d157c6" providerId="LiveId" clId="{A60A04A4-C930-4A26-AFC9-E9B917B0B96A}" dt="2021-07-07T08:00:40.603" v="946" actId="14100"/>
          <ac:spMkLst>
            <pc:docMk/>
            <pc:sldMk cId="2754479315" sldId="315"/>
            <ac:spMk id="11" creationId="{1D316F0E-4A9C-406C-8453-DBA29DCBDD82}"/>
          </ac:spMkLst>
        </pc:spChg>
        <pc:spChg chg="mod">
          <ac:chgData name="왕 준수" userId="2da3bebcf6d157c6" providerId="LiveId" clId="{A60A04A4-C930-4A26-AFC9-E9B917B0B96A}" dt="2021-07-07T08:00:59.703" v="949" actId="207"/>
          <ac:spMkLst>
            <pc:docMk/>
            <pc:sldMk cId="2754479315" sldId="315"/>
            <ac:spMk id="12" creationId="{5430D750-E31A-453A-BE66-5DB37ACE1931}"/>
          </ac:spMkLst>
        </pc:spChg>
        <pc:spChg chg="mod">
          <ac:chgData name="왕 준수" userId="2da3bebcf6d157c6" providerId="LiveId" clId="{A60A04A4-C930-4A26-AFC9-E9B917B0B96A}" dt="2021-07-07T08:00:43.384" v="947" actId="1038"/>
          <ac:spMkLst>
            <pc:docMk/>
            <pc:sldMk cId="2754479315" sldId="315"/>
            <ac:spMk id="14" creationId="{11E1DDEE-4749-4DB9-B637-255C12E239ED}"/>
          </ac:spMkLst>
        </pc:spChg>
        <pc:spChg chg="mod">
          <ac:chgData name="왕 준수" userId="2da3bebcf6d157c6" providerId="LiveId" clId="{A60A04A4-C930-4A26-AFC9-E9B917B0B96A}" dt="2021-07-07T08:00:40.603" v="946" actId="14100"/>
          <ac:spMkLst>
            <pc:docMk/>
            <pc:sldMk cId="2754479315" sldId="315"/>
            <ac:spMk id="15" creationId="{6F0D66A4-5319-409C-92F8-44ABB2666768}"/>
          </ac:spMkLst>
        </pc:spChg>
        <pc:spChg chg="mod">
          <ac:chgData name="왕 준수" userId="2da3bebcf6d157c6" providerId="LiveId" clId="{A60A04A4-C930-4A26-AFC9-E9B917B0B96A}" dt="2021-07-07T08:04:10.541" v="1017" actId="207"/>
          <ac:spMkLst>
            <pc:docMk/>
            <pc:sldMk cId="2754479315" sldId="315"/>
            <ac:spMk id="16" creationId="{439F33B7-DF4A-4296-8141-8BBAA8080279}"/>
          </ac:spMkLst>
        </pc:spChg>
        <pc:spChg chg="mod">
          <ac:chgData name="왕 준수" userId="2da3bebcf6d157c6" providerId="LiveId" clId="{A60A04A4-C930-4A26-AFC9-E9B917B0B96A}" dt="2021-07-07T08:00:29.680" v="945" actId="1076"/>
          <ac:spMkLst>
            <pc:docMk/>
            <pc:sldMk cId="2754479315" sldId="315"/>
            <ac:spMk id="17" creationId="{00000000-0000-0000-0000-000000000000}"/>
          </ac:spMkLst>
        </pc:spChg>
        <pc:spChg chg="mod">
          <ac:chgData name="왕 준수" userId="2da3bebcf6d157c6" providerId="LiveId" clId="{A60A04A4-C930-4A26-AFC9-E9B917B0B96A}" dt="2021-07-07T08:04:10.541" v="1017" actId="207"/>
          <ac:spMkLst>
            <pc:docMk/>
            <pc:sldMk cId="2754479315" sldId="315"/>
            <ac:spMk id="18" creationId="{E984B0B5-FEF9-4ED1-9009-AAE9CFD72C9D}"/>
          </ac:spMkLst>
        </pc:spChg>
        <pc:spChg chg="add mod">
          <ac:chgData name="왕 준수" userId="2da3bebcf6d157c6" providerId="LiveId" clId="{A60A04A4-C930-4A26-AFC9-E9B917B0B96A}" dt="2021-07-07T08:01:45.093" v="989" actId="1038"/>
          <ac:spMkLst>
            <pc:docMk/>
            <pc:sldMk cId="2754479315" sldId="315"/>
            <ac:spMk id="19" creationId="{5874D742-01A2-47DA-A331-E6272D1B0E75}"/>
          </ac:spMkLst>
        </pc:spChg>
        <pc:spChg chg="add mod">
          <ac:chgData name="왕 준수" userId="2da3bebcf6d157c6" providerId="LiveId" clId="{A60A04A4-C930-4A26-AFC9-E9B917B0B96A}" dt="2021-07-07T10:12:35.538" v="4141" actId="1076"/>
          <ac:spMkLst>
            <pc:docMk/>
            <pc:sldMk cId="2754479315" sldId="315"/>
            <ac:spMk id="20" creationId="{DB74A1A4-28AC-46C0-AA69-C1667B0FE979}"/>
          </ac:spMkLst>
        </pc:spChg>
        <pc:spChg chg="add mod">
          <ac:chgData name="왕 준수" userId="2da3bebcf6d157c6" providerId="LiveId" clId="{A60A04A4-C930-4A26-AFC9-E9B917B0B96A}" dt="2021-07-07T10:12:35.538" v="4141" actId="1076"/>
          <ac:spMkLst>
            <pc:docMk/>
            <pc:sldMk cId="2754479315" sldId="315"/>
            <ac:spMk id="21" creationId="{B7F51802-19E2-4884-BC49-82B0D43E8079}"/>
          </ac:spMkLst>
        </pc:spChg>
        <pc:spChg chg="add mod">
          <ac:chgData name="왕 준수" userId="2da3bebcf6d157c6" providerId="LiveId" clId="{A60A04A4-C930-4A26-AFC9-E9B917B0B96A}" dt="2021-07-07T10:11:58.050" v="4135" actId="1076"/>
          <ac:spMkLst>
            <pc:docMk/>
            <pc:sldMk cId="2754479315" sldId="315"/>
            <ac:spMk id="22" creationId="{2F53B97F-26BB-43E8-8ABA-C6C1B09EFDBC}"/>
          </ac:spMkLst>
        </pc:spChg>
        <pc:spChg chg="add mod">
          <ac:chgData name="왕 준수" userId="2da3bebcf6d157c6" providerId="LiveId" clId="{A60A04A4-C930-4A26-AFC9-E9B917B0B96A}" dt="2021-07-07T10:12:30.290" v="4140" actId="1076"/>
          <ac:spMkLst>
            <pc:docMk/>
            <pc:sldMk cId="2754479315" sldId="315"/>
            <ac:spMk id="23" creationId="{3EC7863F-F269-4D2F-82A6-176898DDF4D4}"/>
          </ac:spMkLst>
        </pc:spChg>
        <pc:spChg chg="add mod">
          <ac:chgData name="왕 준수" userId="2da3bebcf6d157c6" providerId="LiveId" clId="{A60A04A4-C930-4A26-AFC9-E9B917B0B96A}" dt="2021-07-07T10:12:30.290" v="4140" actId="1076"/>
          <ac:spMkLst>
            <pc:docMk/>
            <pc:sldMk cId="2754479315" sldId="315"/>
            <ac:spMk id="24" creationId="{B5122895-8D6B-4E65-82F1-33C83A8EF0CD}"/>
          </ac:spMkLst>
        </pc:spChg>
        <pc:spChg chg="add mod">
          <ac:chgData name="왕 준수" userId="2da3bebcf6d157c6" providerId="LiveId" clId="{A60A04A4-C930-4A26-AFC9-E9B917B0B96A}" dt="2021-07-07T10:12:07.962" v="4137" actId="1076"/>
          <ac:spMkLst>
            <pc:docMk/>
            <pc:sldMk cId="2754479315" sldId="315"/>
            <ac:spMk id="25" creationId="{82A10691-EEC7-499B-AF90-24D88AEE456B}"/>
          </ac:spMkLst>
        </pc:spChg>
        <pc:spChg chg="add mod">
          <ac:chgData name="왕 준수" userId="2da3bebcf6d157c6" providerId="LiveId" clId="{A60A04A4-C930-4A26-AFC9-E9B917B0B96A}" dt="2021-07-07T10:04:52.058" v="3894" actId="14100"/>
          <ac:spMkLst>
            <pc:docMk/>
            <pc:sldMk cId="2754479315" sldId="315"/>
            <ac:spMk id="26" creationId="{6F05FF66-518A-4E4A-B5AB-6BAAE571C231}"/>
          </ac:spMkLst>
        </pc:spChg>
        <pc:spChg chg="add mod">
          <ac:chgData name="왕 준수" userId="2da3bebcf6d157c6" providerId="LiveId" clId="{A60A04A4-C930-4A26-AFC9-E9B917B0B96A}" dt="2021-07-07T10:12:15.969" v="4138" actId="1076"/>
          <ac:spMkLst>
            <pc:docMk/>
            <pc:sldMk cId="2754479315" sldId="315"/>
            <ac:spMk id="27" creationId="{B5AC3177-2D1D-43DE-925B-44BEDA0B452A}"/>
          </ac:spMkLst>
        </pc:spChg>
        <pc:spChg chg="add mod">
          <ac:chgData name="왕 준수" userId="2da3bebcf6d157c6" providerId="LiveId" clId="{A60A04A4-C930-4A26-AFC9-E9B917B0B96A}" dt="2021-07-07T10:12:38.922" v="4142" actId="1076"/>
          <ac:spMkLst>
            <pc:docMk/>
            <pc:sldMk cId="2754479315" sldId="315"/>
            <ac:spMk id="28" creationId="{13A9D3E3-F207-4386-8677-F5A778B4A0AD}"/>
          </ac:spMkLst>
        </pc:spChg>
        <pc:spChg chg="add mod">
          <ac:chgData name="왕 준수" userId="2da3bebcf6d157c6" providerId="LiveId" clId="{A60A04A4-C930-4A26-AFC9-E9B917B0B96A}" dt="2021-07-07T10:12:05.290" v="4136" actId="1076"/>
          <ac:spMkLst>
            <pc:docMk/>
            <pc:sldMk cId="2754479315" sldId="315"/>
            <ac:spMk id="29" creationId="{4BAA5639-D87C-468E-986A-EAC9EFA9C1EE}"/>
          </ac:spMkLst>
        </pc:spChg>
        <pc:spChg chg="add mod">
          <ac:chgData name="왕 준수" userId="2da3bebcf6d157c6" providerId="LiveId" clId="{A60A04A4-C930-4A26-AFC9-E9B917B0B96A}" dt="2021-07-07T10:06:50.386" v="3930" actId="20577"/>
          <ac:spMkLst>
            <pc:docMk/>
            <pc:sldMk cId="2754479315" sldId="315"/>
            <ac:spMk id="30" creationId="{31D0A9C3-C313-4915-BCDE-F9D11BF9C8BF}"/>
          </ac:spMkLst>
        </pc:spChg>
        <pc:spChg chg="add mod">
          <ac:chgData name="왕 준수" userId="2da3bebcf6d157c6" providerId="LiveId" clId="{A60A04A4-C930-4A26-AFC9-E9B917B0B96A}" dt="2021-07-07T08:03:23.615" v="1012" actId="1076"/>
          <ac:spMkLst>
            <pc:docMk/>
            <pc:sldMk cId="2754479315" sldId="315"/>
            <ac:spMk id="31" creationId="{41CADFBA-9BB7-4EE4-B2F6-E192C9FF685E}"/>
          </ac:spMkLst>
        </pc:spChg>
        <pc:grpChg chg="add mod">
          <ac:chgData name="왕 준수" userId="2da3bebcf6d157c6" providerId="LiveId" clId="{A60A04A4-C930-4A26-AFC9-E9B917B0B96A}" dt="2021-07-07T08:04:10.541" v="1017" actId="207"/>
          <ac:grpSpMkLst>
            <pc:docMk/>
            <pc:sldMk cId="2754479315" sldId="315"/>
            <ac:grpSpMk id="13" creationId="{9B111618-FACC-4B1B-9840-1B9D769E5FAD}"/>
          </ac:grpSpMkLst>
        </pc:grpChg>
      </pc:sldChg>
      <pc:sldChg chg="addSp delSp modSp add mod">
        <pc:chgData name="왕 준수" userId="2da3bebcf6d157c6" providerId="LiveId" clId="{A60A04A4-C930-4A26-AFC9-E9B917B0B96A}" dt="2021-07-07T08:07:05.351" v="1063" actId="1076"/>
        <pc:sldMkLst>
          <pc:docMk/>
          <pc:sldMk cId="3740594776" sldId="316"/>
        </pc:sldMkLst>
        <pc:spChg chg="del">
          <ac:chgData name="왕 준수" userId="2da3bebcf6d157c6" providerId="LiveId" clId="{A60A04A4-C930-4A26-AFC9-E9B917B0B96A}" dt="2021-07-07T08:06:13.889" v="1048" actId="478"/>
          <ac:spMkLst>
            <pc:docMk/>
            <pc:sldMk cId="3740594776" sldId="316"/>
            <ac:spMk id="3" creationId="{6467DEAD-E712-436E-853B-19DBCE3F617C}"/>
          </ac:spMkLst>
        </pc:spChg>
        <pc:spChg chg="mod">
          <ac:chgData name="왕 준수" userId="2da3bebcf6d157c6" providerId="LiveId" clId="{A60A04A4-C930-4A26-AFC9-E9B917B0B96A}" dt="2021-07-07T08:06:18.575" v="1050" actId="1038"/>
          <ac:spMkLst>
            <pc:docMk/>
            <pc:sldMk cId="3740594776" sldId="316"/>
            <ac:spMk id="11" creationId="{1D316F0E-4A9C-406C-8453-DBA29DCBDD82}"/>
          </ac:spMkLst>
        </pc:spChg>
        <pc:spChg chg="mod">
          <ac:chgData name="왕 준수" userId="2da3bebcf6d157c6" providerId="LiveId" clId="{A60A04A4-C930-4A26-AFC9-E9B917B0B96A}" dt="2021-07-07T08:05:37.952" v="1025" actId="20577"/>
          <ac:spMkLst>
            <pc:docMk/>
            <pc:sldMk cId="3740594776" sldId="316"/>
            <ac:spMk id="12" creationId="{5430D750-E31A-453A-BE66-5DB37ACE1931}"/>
          </ac:spMkLst>
        </pc:spChg>
        <pc:spChg chg="add mod">
          <ac:chgData name="왕 준수" userId="2da3bebcf6d157c6" providerId="LiveId" clId="{A60A04A4-C930-4A26-AFC9-E9B917B0B96A}" dt="2021-07-07T08:06:59.303" v="1061" actId="1076"/>
          <ac:spMkLst>
            <pc:docMk/>
            <pc:sldMk cId="3740594776" sldId="316"/>
            <ac:spMk id="13" creationId="{E090E8A7-5271-486F-8848-AA876D1630B9}"/>
          </ac:spMkLst>
        </pc:spChg>
        <pc:spChg chg="del">
          <ac:chgData name="왕 준수" userId="2da3bebcf6d157c6" providerId="LiveId" clId="{A60A04A4-C930-4A26-AFC9-E9B917B0B96A}" dt="2021-07-07T08:06:12.769" v="1046" actId="478"/>
          <ac:spMkLst>
            <pc:docMk/>
            <pc:sldMk cId="3740594776" sldId="316"/>
            <ac:spMk id="14" creationId="{11E1DDEE-4749-4DB9-B637-255C12E239ED}"/>
          </ac:spMkLst>
        </pc:spChg>
        <pc:spChg chg="del">
          <ac:chgData name="왕 준수" userId="2da3bebcf6d157c6" providerId="LiveId" clId="{A60A04A4-C930-4A26-AFC9-E9B917B0B96A}" dt="2021-07-07T08:06:13.320" v="1047" actId="478"/>
          <ac:spMkLst>
            <pc:docMk/>
            <pc:sldMk cId="3740594776" sldId="316"/>
            <ac:spMk id="15" creationId="{6F0D66A4-5319-409C-92F8-44ABB2666768}"/>
          </ac:spMkLst>
        </pc:spChg>
        <pc:spChg chg="add mod">
          <ac:chgData name="왕 준수" userId="2da3bebcf6d157c6" providerId="LiveId" clId="{A60A04A4-C930-4A26-AFC9-E9B917B0B96A}" dt="2021-07-07T08:07:02.544" v="1062" actId="1076"/>
          <ac:spMkLst>
            <pc:docMk/>
            <pc:sldMk cId="3740594776" sldId="316"/>
            <ac:spMk id="16" creationId="{2CB6531B-8B1B-4489-BE7A-F84F3871DC40}"/>
          </ac:spMkLst>
        </pc:spChg>
        <pc:spChg chg="mod">
          <ac:chgData name="왕 준수" userId="2da3bebcf6d157c6" providerId="LiveId" clId="{A60A04A4-C930-4A26-AFC9-E9B917B0B96A}" dt="2021-07-07T08:05:44.512" v="1044" actId="20577"/>
          <ac:spMkLst>
            <pc:docMk/>
            <pc:sldMk cId="3740594776" sldId="316"/>
            <ac:spMk id="17" creationId="{00000000-0000-0000-0000-000000000000}"/>
          </ac:spMkLst>
        </pc:spChg>
        <pc:spChg chg="add mod">
          <ac:chgData name="왕 준수" userId="2da3bebcf6d157c6" providerId="LiveId" clId="{A60A04A4-C930-4A26-AFC9-E9B917B0B96A}" dt="2021-07-07T08:07:05.351" v="1063" actId="1076"/>
          <ac:spMkLst>
            <pc:docMk/>
            <pc:sldMk cId="3740594776" sldId="316"/>
            <ac:spMk id="18" creationId="{BD854BC9-F678-4A67-B361-D42FCE325C54}"/>
          </ac:spMkLst>
        </pc:spChg>
        <pc:spChg chg="add mod">
          <ac:chgData name="왕 준수" userId="2da3bebcf6d157c6" providerId="LiveId" clId="{A60A04A4-C930-4A26-AFC9-E9B917B0B96A}" dt="2021-07-07T08:06:49.984" v="1058" actId="1076"/>
          <ac:spMkLst>
            <pc:docMk/>
            <pc:sldMk cId="3740594776" sldId="316"/>
            <ac:spMk id="19" creationId="{CE21276C-F54D-4BF6-9AA1-3746E3C33717}"/>
          </ac:spMkLst>
        </pc:spChg>
      </pc:sldChg>
      <pc:sldChg chg="addSp delSp modSp add mod modTransition">
        <pc:chgData name="왕 준수" userId="2da3bebcf6d157c6" providerId="LiveId" clId="{A60A04A4-C930-4A26-AFC9-E9B917B0B96A}" dt="2021-07-07T08:10:22.784" v="1097" actId="14100"/>
        <pc:sldMkLst>
          <pc:docMk/>
          <pc:sldMk cId="3065142712" sldId="317"/>
        </pc:sldMkLst>
        <pc:spChg chg="mod">
          <ac:chgData name="왕 준수" userId="2da3bebcf6d157c6" providerId="LiveId" clId="{A60A04A4-C930-4A26-AFC9-E9B917B0B96A}" dt="2021-07-07T08:08:33.171" v="1070" actId="14100"/>
          <ac:spMkLst>
            <pc:docMk/>
            <pc:sldMk cId="3065142712" sldId="317"/>
            <ac:spMk id="2" creationId="{79A308AD-460A-49F0-BD0E-95BD23C9F550}"/>
          </ac:spMkLst>
        </pc:spChg>
        <pc:spChg chg="del">
          <ac:chgData name="왕 준수" userId="2da3bebcf6d157c6" providerId="LiveId" clId="{A60A04A4-C930-4A26-AFC9-E9B917B0B96A}" dt="2021-07-07T08:08:07.008" v="1065" actId="478"/>
          <ac:spMkLst>
            <pc:docMk/>
            <pc:sldMk cId="3065142712" sldId="317"/>
            <ac:spMk id="5" creationId="{18592110-E421-49C3-A86A-46C670F3C3E4}"/>
          </ac:spMkLst>
        </pc:spChg>
        <pc:spChg chg="mod">
          <ac:chgData name="왕 준수" userId="2da3bebcf6d157c6" providerId="LiveId" clId="{A60A04A4-C930-4A26-AFC9-E9B917B0B96A}" dt="2021-07-07T08:08:11.786" v="1066" actId="14100"/>
          <ac:spMkLst>
            <pc:docMk/>
            <pc:sldMk cId="3065142712" sldId="317"/>
            <ac:spMk id="9" creationId="{3840D9F8-C0F8-4FC6-A19B-079BB5133044}"/>
          </ac:spMkLst>
        </pc:spChg>
        <pc:spChg chg="mod">
          <ac:chgData name="왕 준수" userId="2da3bebcf6d157c6" providerId="LiveId" clId="{A60A04A4-C930-4A26-AFC9-E9B917B0B96A}" dt="2021-07-07T08:08:33.171" v="1070" actId="14100"/>
          <ac:spMkLst>
            <pc:docMk/>
            <pc:sldMk cId="3065142712" sldId="317"/>
            <ac:spMk id="11" creationId="{1D316F0E-4A9C-406C-8453-DBA29DCBDD82}"/>
          </ac:spMkLst>
        </pc:spChg>
        <pc:spChg chg="mod">
          <ac:chgData name="왕 준수" userId="2da3bebcf6d157c6" providerId="LiveId" clId="{A60A04A4-C930-4A26-AFC9-E9B917B0B96A}" dt="2021-07-07T08:08:25.630" v="1069" actId="207"/>
          <ac:spMkLst>
            <pc:docMk/>
            <pc:sldMk cId="3065142712" sldId="317"/>
            <ac:spMk id="12" creationId="{5430D750-E31A-453A-BE66-5DB37ACE1931}"/>
          </ac:spMkLst>
        </pc:spChg>
        <pc:spChg chg="mod">
          <ac:chgData name="왕 준수" userId="2da3bebcf6d157c6" providerId="LiveId" clId="{A60A04A4-C930-4A26-AFC9-E9B917B0B96A}" dt="2021-07-07T08:08:33.171" v="1070" actId="14100"/>
          <ac:spMkLst>
            <pc:docMk/>
            <pc:sldMk cId="3065142712" sldId="317"/>
            <ac:spMk id="13" creationId="{E090E8A7-5271-486F-8848-AA876D1630B9}"/>
          </ac:spMkLst>
        </pc:spChg>
        <pc:spChg chg="mod">
          <ac:chgData name="왕 준수" userId="2da3bebcf6d157c6" providerId="LiveId" clId="{A60A04A4-C930-4A26-AFC9-E9B917B0B96A}" dt="2021-07-07T08:08:33.171" v="1070" actId="14100"/>
          <ac:spMkLst>
            <pc:docMk/>
            <pc:sldMk cId="3065142712" sldId="317"/>
            <ac:spMk id="16" creationId="{2CB6531B-8B1B-4489-BE7A-F84F3871DC40}"/>
          </ac:spMkLst>
        </pc:spChg>
        <pc:spChg chg="mod">
          <ac:chgData name="왕 준수" userId="2da3bebcf6d157c6" providerId="LiveId" clId="{A60A04A4-C930-4A26-AFC9-E9B917B0B96A}" dt="2021-07-07T08:10:22.784" v="1097" actId="14100"/>
          <ac:spMkLst>
            <pc:docMk/>
            <pc:sldMk cId="3065142712" sldId="317"/>
            <ac:spMk id="17" creationId="{00000000-0000-0000-0000-000000000000}"/>
          </ac:spMkLst>
        </pc:spChg>
        <pc:spChg chg="mod">
          <ac:chgData name="왕 준수" userId="2da3bebcf6d157c6" providerId="LiveId" clId="{A60A04A4-C930-4A26-AFC9-E9B917B0B96A}" dt="2021-07-07T08:08:33.171" v="1070" actId="14100"/>
          <ac:spMkLst>
            <pc:docMk/>
            <pc:sldMk cId="3065142712" sldId="317"/>
            <ac:spMk id="18" creationId="{BD854BC9-F678-4A67-B361-D42FCE325C54}"/>
          </ac:spMkLst>
        </pc:spChg>
        <pc:spChg chg="mod">
          <ac:chgData name="왕 준수" userId="2da3bebcf6d157c6" providerId="LiveId" clId="{A60A04A4-C930-4A26-AFC9-E9B917B0B96A}" dt="2021-07-07T08:08:33.171" v="1070" actId="14100"/>
          <ac:spMkLst>
            <pc:docMk/>
            <pc:sldMk cId="3065142712" sldId="317"/>
            <ac:spMk id="19" creationId="{CE21276C-F54D-4BF6-9AA1-3746E3C33717}"/>
          </ac:spMkLst>
        </pc:spChg>
        <pc:picChg chg="add mod">
          <ac:chgData name="왕 준수" userId="2da3bebcf6d157c6" providerId="LiveId" clId="{A60A04A4-C930-4A26-AFC9-E9B917B0B96A}" dt="2021-07-07T08:09:38.864" v="1076" actId="1076"/>
          <ac:picMkLst>
            <pc:docMk/>
            <pc:sldMk cId="3065142712" sldId="317"/>
            <ac:picMk id="14" creationId="{77C7F7A6-091D-418B-8A37-F6BBCFCDADF9}"/>
          </ac:picMkLst>
        </pc:picChg>
      </pc:sldChg>
      <pc:sldChg chg="addSp delSp modSp add mod modTransition">
        <pc:chgData name="왕 준수" userId="2da3bebcf6d157c6" providerId="LiveId" clId="{A60A04A4-C930-4A26-AFC9-E9B917B0B96A}" dt="2021-07-07T08:13:24.256" v="1359" actId="1076"/>
        <pc:sldMkLst>
          <pc:docMk/>
          <pc:sldMk cId="1208921641" sldId="318"/>
        </pc:sldMkLst>
        <pc:spChg chg="mod">
          <ac:chgData name="왕 준수" userId="2da3bebcf6d157c6" providerId="LiveId" clId="{A60A04A4-C930-4A26-AFC9-E9B917B0B96A}" dt="2021-07-07T08:11:37.488" v="1237" actId="1076"/>
          <ac:spMkLst>
            <pc:docMk/>
            <pc:sldMk cId="1208921641" sldId="318"/>
            <ac:spMk id="9" creationId="{3840D9F8-C0F8-4FC6-A19B-079BB5133044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15" creationId="{E1FC528E-8A00-43C5-86A3-E51C292553D0}"/>
          </ac:spMkLst>
        </pc:spChg>
        <pc:spChg chg="mod">
          <ac:chgData name="왕 준수" userId="2da3bebcf6d157c6" providerId="LiveId" clId="{A60A04A4-C930-4A26-AFC9-E9B917B0B96A}" dt="2021-07-07T08:10:28.248" v="1100" actId="1037"/>
          <ac:spMkLst>
            <pc:docMk/>
            <pc:sldMk cId="1208921641" sldId="318"/>
            <ac:spMk id="17" creationId="{00000000-0000-0000-0000-000000000000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20" creationId="{AA2795D8-B3F3-4019-914F-92741AB8CAC1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21" creationId="{2A3E4F32-4617-4E48-A82E-D11AD85BAE55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22" creationId="{A6DA3221-B18B-4E71-9BDF-041C5E57EFB6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23" creationId="{12D04FBB-5258-407D-B576-C523EF4B08B6}"/>
          </ac:spMkLst>
        </pc:spChg>
        <pc:spChg chg="mod">
          <ac:chgData name="왕 준수" userId="2da3bebcf6d157c6" providerId="LiveId" clId="{A60A04A4-C930-4A26-AFC9-E9B917B0B96A}" dt="2021-07-07T08:10:37.371" v="1103"/>
          <ac:spMkLst>
            <pc:docMk/>
            <pc:sldMk cId="1208921641" sldId="318"/>
            <ac:spMk id="25" creationId="{56B54848-3D95-4260-8C6D-D7DAA1539C56}"/>
          </ac:spMkLst>
        </pc:spChg>
        <pc:spChg chg="mod">
          <ac:chgData name="왕 준수" userId="2da3bebcf6d157c6" providerId="LiveId" clId="{A60A04A4-C930-4A26-AFC9-E9B917B0B96A}" dt="2021-07-07T08:10:37.371" v="1103"/>
          <ac:spMkLst>
            <pc:docMk/>
            <pc:sldMk cId="1208921641" sldId="318"/>
            <ac:spMk id="26" creationId="{3056B260-B619-46DF-AF6C-6FA7A08447AE}"/>
          </ac:spMkLst>
        </pc:spChg>
        <pc:spChg chg="mod">
          <ac:chgData name="왕 준수" userId="2da3bebcf6d157c6" providerId="LiveId" clId="{A60A04A4-C930-4A26-AFC9-E9B917B0B96A}" dt="2021-07-07T08:10:37.371" v="1103"/>
          <ac:spMkLst>
            <pc:docMk/>
            <pc:sldMk cId="1208921641" sldId="318"/>
            <ac:spMk id="27" creationId="{0FD8DC5F-FB2E-42EE-9F52-6EE640438D82}"/>
          </ac:spMkLst>
        </pc:spChg>
        <pc:spChg chg="mod">
          <ac:chgData name="왕 준수" userId="2da3bebcf6d157c6" providerId="LiveId" clId="{A60A04A4-C930-4A26-AFC9-E9B917B0B96A}" dt="2021-07-07T08:10:37.371" v="1103"/>
          <ac:spMkLst>
            <pc:docMk/>
            <pc:sldMk cId="1208921641" sldId="318"/>
            <ac:spMk id="29" creationId="{D44FFE4D-DA6F-4B11-B522-AF86DDD5C3AA}"/>
          </ac:spMkLst>
        </pc:spChg>
        <pc:spChg chg="mod">
          <ac:chgData name="왕 준수" userId="2da3bebcf6d157c6" providerId="LiveId" clId="{A60A04A4-C930-4A26-AFC9-E9B917B0B96A}" dt="2021-07-07T08:10:37.371" v="1103"/>
          <ac:spMkLst>
            <pc:docMk/>
            <pc:sldMk cId="1208921641" sldId="318"/>
            <ac:spMk id="30" creationId="{AE42A032-C616-4823-AF37-7E24D015654B}"/>
          </ac:spMkLst>
        </pc:spChg>
        <pc:spChg chg="mod">
          <ac:chgData name="왕 준수" userId="2da3bebcf6d157c6" providerId="LiveId" clId="{A60A04A4-C930-4A26-AFC9-E9B917B0B96A}" dt="2021-07-07T08:10:37.371" v="1103"/>
          <ac:spMkLst>
            <pc:docMk/>
            <pc:sldMk cId="1208921641" sldId="318"/>
            <ac:spMk id="31" creationId="{5BA179E1-18C7-4867-A03D-2E1DA992F374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32" creationId="{477CEA90-D7A5-4AD0-BFB4-4B76692568CC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33" creationId="{20DB2102-F50F-4C36-8CC6-3485A05E52D8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34" creationId="{3E44981C-71AD-44CE-9F81-F8E9A962AE56}"/>
          </ac:spMkLst>
        </pc:spChg>
        <pc:spChg chg="mod">
          <ac:chgData name="왕 준수" userId="2da3bebcf6d157c6" providerId="LiveId" clId="{A60A04A4-C930-4A26-AFC9-E9B917B0B96A}" dt="2021-07-07T08:10:37.371" v="1103"/>
          <ac:spMkLst>
            <pc:docMk/>
            <pc:sldMk cId="1208921641" sldId="318"/>
            <ac:spMk id="36" creationId="{4AF9F2DB-FBCD-4D99-9A2D-D4932CC1BC28}"/>
          </ac:spMkLst>
        </pc:spChg>
        <pc:spChg chg="mod">
          <ac:chgData name="왕 준수" userId="2da3bebcf6d157c6" providerId="LiveId" clId="{A60A04A4-C930-4A26-AFC9-E9B917B0B96A}" dt="2021-07-07T08:10:37.371" v="1103"/>
          <ac:spMkLst>
            <pc:docMk/>
            <pc:sldMk cId="1208921641" sldId="318"/>
            <ac:spMk id="37" creationId="{8596E22E-F6B6-4D6D-ABC0-3724137313AE}"/>
          </ac:spMkLst>
        </pc:spChg>
        <pc:spChg chg="mod">
          <ac:chgData name="왕 준수" userId="2da3bebcf6d157c6" providerId="LiveId" clId="{A60A04A4-C930-4A26-AFC9-E9B917B0B96A}" dt="2021-07-07T08:10:37.371" v="1103"/>
          <ac:spMkLst>
            <pc:docMk/>
            <pc:sldMk cId="1208921641" sldId="318"/>
            <ac:spMk id="38" creationId="{F880D5AA-C205-402F-83AE-6DB646549104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39" creationId="{F7B481F6-0B9C-4CCB-A67D-41AB7DFE92F1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40" creationId="{B2763B7C-B734-479A-B22C-75F33C4F63E2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41" creationId="{850FDE43-CF81-45D7-8C4B-77E26A0C566D}"/>
          </ac:spMkLst>
        </pc:spChg>
        <pc:spChg chg="mod">
          <ac:chgData name="왕 준수" userId="2da3bebcf6d157c6" providerId="LiveId" clId="{A60A04A4-C930-4A26-AFC9-E9B917B0B96A}" dt="2021-07-07T08:10:37.371" v="1103"/>
          <ac:spMkLst>
            <pc:docMk/>
            <pc:sldMk cId="1208921641" sldId="318"/>
            <ac:spMk id="43" creationId="{38BB6C73-70E7-4C27-8A56-E4A7D9AD30F1}"/>
          </ac:spMkLst>
        </pc:spChg>
        <pc:spChg chg="mod">
          <ac:chgData name="왕 준수" userId="2da3bebcf6d157c6" providerId="LiveId" clId="{A60A04A4-C930-4A26-AFC9-E9B917B0B96A}" dt="2021-07-07T08:10:37.371" v="1103"/>
          <ac:spMkLst>
            <pc:docMk/>
            <pc:sldMk cId="1208921641" sldId="318"/>
            <ac:spMk id="44" creationId="{37DB3D6D-3C25-4615-AB73-D8A20B2427CB}"/>
          </ac:spMkLst>
        </pc:spChg>
        <pc:spChg chg="mod">
          <ac:chgData name="왕 준수" userId="2da3bebcf6d157c6" providerId="LiveId" clId="{A60A04A4-C930-4A26-AFC9-E9B917B0B96A}" dt="2021-07-07T08:10:37.371" v="1103"/>
          <ac:spMkLst>
            <pc:docMk/>
            <pc:sldMk cId="1208921641" sldId="318"/>
            <ac:spMk id="45" creationId="{17DB13DF-6B61-4492-8908-4BF1148BCC09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46" creationId="{BCEF5049-F6B5-4BC1-A2C8-C6794B0F6969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47" creationId="{A4569E8F-9E2A-41BD-9A2D-1F8B67156C9A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48" creationId="{D6D8723A-11E9-4469-AAC0-841792D7847B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49" creationId="{3163C753-219E-49F4-A0D6-DBB30A5DD696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50" creationId="{5B00FBF9-FDEC-497D-BB63-D3A64AC1855A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51" creationId="{4A8D2A8A-9B9E-43DB-88BD-027E3C56B18F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52" creationId="{8A816608-9E3E-4AE6-90C4-05E9603A9699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53" creationId="{118C4CE4-788E-4FEF-B5A4-2F0DC7DAE70E}"/>
          </ac:spMkLst>
        </pc:spChg>
        <pc:spChg chg="add mod">
          <ac:chgData name="왕 준수" userId="2da3bebcf6d157c6" providerId="LiveId" clId="{A60A04A4-C930-4A26-AFC9-E9B917B0B96A}" dt="2021-07-07T08:12:24.768" v="1299" actId="1037"/>
          <ac:spMkLst>
            <pc:docMk/>
            <pc:sldMk cId="1208921641" sldId="318"/>
            <ac:spMk id="54" creationId="{D1863FC8-F6DB-41A5-88CB-2676277C185C}"/>
          </ac:spMkLst>
        </pc:spChg>
        <pc:spChg chg="add mod">
          <ac:chgData name="왕 준수" userId="2da3bebcf6d157c6" providerId="LiveId" clId="{A60A04A4-C930-4A26-AFC9-E9B917B0B96A}" dt="2021-07-07T08:11:24.791" v="1211" actId="1037"/>
          <ac:spMkLst>
            <pc:docMk/>
            <pc:sldMk cId="1208921641" sldId="318"/>
            <ac:spMk id="55" creationId="{F38979E1-22A4-41A3-96DC-443BF6BD9684}"/>
          </ac:spMkLst>
        </pc:spChg>
        <pc:spChg chg="add mod">
          <ac:chgData name="왕 준수" userId="2da3bebcf6d157c6" providerId="LiveId" clId="{A60A04A4-C930-4A26-AFC9-E9B917B0B96A}" dt="2021-07-07T08:12:24.768" v="1299" actId="1037"/>
          <ac:spMkLst>
            <pc:docMk/>
            <pc:sldMk cId="1208921641" sldId="318"/>
            <ac:spMk id="56" creationId="{823DDF59-2B20-42C7-9017-19C4A5DB78E2}"/>
          </ac:spMkLst>
        </pc:spChg>
        <pc:spChg chg="add mod">
          <ac:chgData name="왕 준수" userId="2da3bebcf6d157c6" providerId="LiveId" clId="{A60A04A4-C930-4A26-AFC9-E9B917B0B96A}" dt="2021-07-07T08:11:24.791" v="1211" actId="1037"/>
          <ac:spMkLst>
            <pc:docMk/>
            <pc:sldMk cId="1208921641" sldId="318"/>
            <ac:spMk id="57" creationId="{A5FF076C-64C5-413A-AE89-4AE8983803EE}"/>
          </ac:spMkLst>
        </pc:spChg>
        <pc:spChg chg="add mod">
          <ac:chgData name="왕 준수" userId="2da3bebcf6d157c6" providerId="LiveId" clId="{A60A04A4-C930-4A26-AFC9-E9B917B0B96A}" dt="2021-07-07T08:11:31.143" v="1233" actId="1076"/>
          <ac:spMkLst>
            <pc:docMk/>
            <pc:sldMk cId="1208921641" sldId="318"/>
            <ac:spMk id="58" creationId="{85C8A919-17F4-446C-BE99-3916A93B0F46}"/>
          </ac:spMkLst>
        </pc:spChg>
        <pc:spChg chg="add mod">
          <ac:chgData name="왕 준수" userId="2da3bebcf6d157c6" providerId="LiveId" clId="{A60A04A4-C930-4A26-AFC9-E9B917B0B96A}" dt="2021-07-07T08:12:24.768" v="1299" actId="1037"/>
          <ac:spMkLst>
            <pc:docMk/>
            <pc:sldMk cId="1208921641" sldId="318"/>
            <ac:spMk id="59" creationId="{D8208D56-E14B-4AF2-8C98-73505579AF07}"/>
          </ac:spMkLst>
        </pc:spChg>
        <pc:spChg chg="mod">
          <ac:chgData name="왕 준수" userId="2da3bebcf6d157c6" providerId="LiveId" clId="{A60A04A4-C930-4A26-AFC9-E9B917B0B96A}" dt="2021-07-07T08:11:15.908" v="1172"/>
          <ac:spMkLst>
            <pc:docMk/>
            <pc:sldMk cId="1208921641" sldId="318"/>
            <ac:spMk id="61" creationId="{428B6C30-1313-47D9-BF41-B1F40CE48664}"/>
          </ac:spMkLst>
        </pc:spChg>
        <pc:spChg chg="mod">
          <ac:chgData name="왕 준수" userId="2da3bebcf6d157c6" providerId="LiveId" clId="{A60A04A4-C930-4A26-AFC9-E9B917B0B96A}" dt="2021-07-07T08:11:15.908" v="1172"/>
          <ac:spMkLst>
            <pc:docMk/>
            <pc:sldMk cId="1208921641" sldId="318"/>
            <ac:spMk id="62" creationId="{C8CEBE80-8EA4-4E54-90CE-79AD6D087E3B}"/>
          </ac:spMkLst>
        </pc:spChg>
        <pc:spChg chg="mod">
          <ac:chgData name="왕 준수" userId="2da3bebcf6d157c6" providerId="LiveId" clId="{A60A04A4-C930-4A26-AFC9-E9B917B0B96A}" dt="2021-07-07T08:11:15.908" v="1172"/>
          <ac:spMkLst>
            <pc:docMk/>
            <pc:sldMk cId="1208921641" sldId="318"/>
            <ac:spMk id="63" creationId="{FC46A11F-5475-4197-B83F-8E6290F01C92}"/>
          </ac:spMkLst>
        </pc:spChg>
        <pc:spChg chg="mod">
          <ac:chgData name="왕 준수" userId="2da3bebcf6d157c6" providerId="LiveId" clId="{A60A04A4-C930-4A26-AFC9-E9B917B0B96A}" dt="2021-07-07T08:11:15.908" v="1172"/>
          <ac:spMkLst>
            <pc:docMk/>
            <pc:sldMk cId="1208921641" sldId="318"/>
            <ac:spMk id="65" creationId="{F34F33EB-E3CD-432A-806A-71694F606AB0}"/>
          </ac:spMkLst>
        </pc:spChg>
        <pc:spChg chg="mod">
          <ac:chgData name="왕 준수" userId="2da3bebcf6d157c6" providerId="LiveId" clId="{A60A04A4-C930-4A26-AFC9-E9B917B0B96A}" dt="2021-07-07T08:11:15.908" v="1172"/>
          <ac:spMkLst>
            <pc:docMk/>
            <pc:sldMk cId="1208921641" sldId="318"/>
            <ac:spMk id="66" creationId="{F3F436E9-43E8-4AD5-A312-5485BCF75A98}"/>
          </ac:spMkLst>
        </pc:spChg>
        <pc:spChg chg="mod">
          <ac:chgData name="왕 준수" userId="2da3bebcf6d157c6" providerId="LiveId" clId="{A60A04A4-C930-4A26-AFC9-E9B917B0B96A}" dt="2021-07-07T08:11:15.908" v="1172"/>
          <ac:spMkLst>
            <pc:docMk/>
            <pc:sldMk cId="1208921641" sldId="318"/>
            <ac:spMk id="67" creationId="{C52CB13F-F1D1-45D4-B74A-7185A6CEAF1C}"/>
          </ac:spMkLst>
        </pc:spChg>
        <pc:spChg chg="add mod">
          <ac:chgData name="왕 준수" userId="2da3bebcf6d157c6" providerId="LiveId" clId="{A60A04A4-C930-4A26-AFC9-E9B917B0B96A}" dt="2021-07-07T08:12:41.167" v="1341" actId="1076"/>
          <ac:spMkLst>
            <pc:docMk/>
            <pc:sldMk cId="1208921641" sldId="318"/>
            <ac:spMk id="68" creationId="{14EAB4F4-E700-4BDA-A950-9056A990036E}"/>
          </ac:spMkLst>
        </pc:spChg>
        <pc:spChg chg="add mod">
          <ac:chgData name="왕 준수" userId="2da3bebcf6d157c6" providerId="LiveId" clId="{A60A04A4-C930-4A26-AFC9-E9B917B0B96A}" dt="2021-07-07T08:12:41.167" v="1341" actId="1076"/>
          <ac:spMkLst>
            <pc:docMk/>
            <pc:sldMk cId="1208921641" sldId="318"/>
            <ac:spMk id="69" creationId="{9ADF02A9-15E8-45A1-B65A-0C0D8C2015E2}"/>
          </ac:spMkLst>
        </pc:spChg>
        <pc:spChg chg="add mod">
          <ac:chgData name="왕 준수" userId="2da3bebcf6d157c6" providerId="LiveId" clId="{A60A04A4-C930-4A26-AFC9-E9B917B0B96A}" dt="2021-07-07T08:12:47.680" v="1342" actId="1076"/>
          <ac:spMkLst>
            <pc:docMk/>
            <pc:sldMk cId="1208921641" sldId="318"/>
            <ac:spMk id="70" creationId="{6DFD7724-C500-480B-9870-64DCAF66F835}"/>
          </ac:spMkLst>
        </pc:spChg>
        <pc:spChg chg="mod">
          <ac:chgData name="왕 준수" userId="2da3bebcf6d157c6" providerId="LiveId" clId="{A60A04A4-C930-4A26-AFC9-E9B917B0B96A}" dt="2021-07-07T08:11:15.908" v="1172"/>
          <ac:spMkLst>
            <pc:docMk/>
            <pc:sldMk cId="1208921641" sldId="318"/>
            <ac:spMk id="72" creationId="{8A3127CE-954B-44BB-865A-BA855299A257}"/>
          </ac:spMkLst>
        </pc:spChg>
        <pc:spChg chg="mod">
          <ac:chgData name="왕 준수" userId="2da3bebcf6d157c6" providerId="LiveId" clId="{A60A04A4-C930-4A26-AFC9-E9B917B0B96A}" dt="2021-07-07T08:11:15.908" v="1172"/>
          <ac:spMkLst>
            <pc:docMk/>
            <pc:sldMk cId="1208921641" sldId="318"/>
            <ac:spMk id="73" creationId="{551F9F24-1C37-4CB7-AA5F-0F0813E89896}"/>
          </ac:spMkLst>
        </pc:spChg>
        <pc:spChg chg="mod">
          <ac:chgData name="왕 준수" userId="2da3bebcf6d157c6" providerId="LiveId" clId="{A60A04A4-C930-4A26-AFC9-E9B917B0B96A}" dt="2021-07-07T08:11:15.908" v="1172"/>
          <ac:spMkLst>
            <pc:docMk/>
            <pc:sldMk cId="1208921641" sldId="318"/>
            <ac:spMk id="74" creationId="{F6C5546F-6A84-4FF8-A2EE-B9DC36F9697D}"/>
          </ac:spMkLst>
        </pc:spChg>
        <pc:spChg chg="add mod">
          <ac:chgData name="왕 준수" userId="2da3bebcf6d157c6" providerId="LiveId" clId="{A60A04A4-C930-4A26-AFC9-E9B917B0B96A}" dt="2021-07-07T08:12:50.882" v="1357" actId="1037"/>
          <ac:spMkLst>
            <pc:docMk/>
            <pc:sldMk cId="1208921641" sldId="318"/>
            <ac:spMk id="75" creationId="{C114A28D-33B3-4268-AFE6-7EA9986F87F3}"/>
          </ac:spMkLst>
        </pc:spChg>
        <pc:spChg chg="add mod">
          <ac:chgData name="왕 준수" userId="2da3bebcf6d157c6" providerId="LiveId" clId="{A60A04A4-C930-4A26-AFC9-E9B917B0B96A}" dt="2021-07-07T08:12:50.882" v="1357" actId="1037"/>
          <ac:spMkLst>
            <pc:docMk/>
            <pc:sldMk cId="1208921641" sldId="318"/>
            <ac:spMk id="76" creationId="{0CD01EBC-204B-4FC9-9FBB-B8A5696B32DD}"/>
          </ac:spMkLst>
        </pc:spChg>
        <pc:spChg chg="add mod">
          <ac:chgData name="왕 준수" userId="2da3bebcf6d157c6" providerId="LiveId" clId="{A60A04A4-C930-4A26-AFC9-E9B917B0B96A}" dt="2021-07-07T08:12:50.882" v="1357" actId="1037"/>
          <ac:spMkLst>
            <pc:docMk/>
            <pc:sldMk cId="1208921641" sldId="318"/>
            <ac:spMk id="77" creationId="{7B07424E-CA52-499D-8255-1E9F457782E8}"/>
          </ac:spMkLst>
        </pc:spChg>
        <pc:spChg chg="mod">
          <ac:chgData name="왕 준수" userId="2da3bebcf6d157c6" providerId="LiveId" clId="{A60A04A4-C930-4A26-AFC9-E9B917B0B96A}" dt="2021-07-07T08:11:15.908" v="1172"/>
          <ac:spMkLst>
            <pc:docMk/>
            <pc:sldMk cId="1208921641" sldId="318"/>
            <ac:spMk id="79" creationId="{33388AF6-E3F8-417F-A07C-CFBD6301E54E}"/>
          </ac:spMkLst>
        </pc:spChg>
        <pc:spChg chg="mod">
          <ac:chgData name="왕 준수" userId="2da3bebcf6d157c6" providerId="LiveId" clId="{A60A04A4-C930-4A26-AFC9-E9B917B0B96A}" dt="2021-07-07T08:11:15.908" v="1172"/>
          <ac:spMkLst>
            <pc:docMk/>
            <pc:sldMk cId="1208921641" sldId="318"/>
            <ac:spMk id="80" creationId="{401BE981-7E78-46B6-AE6A-734F99B92AAC}"/>
          </ac:spMkLst>
        </pc:spChg>
        <pc:spChg chg="mod">
          <ac:chgData name="왕 준수" userId="2da3bebcf6d157c6" providerId="LiveId" clId="{A60A04A4-C930-4A26-AFC9-E9B917B0B96A}" dt="2021-07-07T08:11:15.908" v="1172"/>
          <ac:spMkLst>
            <pc:docMk/>
            <pc:sldMk cId="1208921641" sldId="318"/>
            <ac:spMk id="81" creationId="{FB082230-318E-4D8F-8459-A45E89E1B7DF}"/>
          </ac:spMkLst>
        </pc:spChg>
        <pc:spChg chg="add del mod">
          <ac:chgData name="왕 준수" userId="2da3bebcf6d157c6" providerId="LiveId" clId="{A60A04A4-C930-4A26-AFC9-E9B917B0B96A}" dt="2021-07-07T08:11:33.113" v="1234" actId="478"/>
          <ac:spMkLst>
            <pc:docMk/>
            <pc:sldMk cId="1208921641" sldId="318"/>
            <ac:spMk id="82" creationId="{8B7B766D-F550-4D27-957D-095A6C6FF97D}"/>
          </ac:spMkLst>
        </pc:spChg>
        <pc:spChg chg="add del mod">
          <ac:chgData name="왕 준수" userId="2da3bebcf6d157c6" providerId="LiveId" clId="{A60A04A4-C930-4A26-AFC9-E9B917B0B96A}" dt="2021-07-07T08:11:42.225" v="1239" actId="478"/>
          <ac:spMkLst>
            <pc:docMk/>
            <pc:sldMk cId="1208921641" sldId="318"/>
            <ac:spMk id="83" creationId="{2E2B2CF3-49AC-48E6-9CBC-27E3EC161793}"/>
          </ac:spMkLst>
        </pc:spChg>
        <pc:spChg chg="add del mod">
          <ac:chgData name="왕 준수" userId="2da3bebcf6d157c6" providerId="LiveId" clId="{A60A04A4-C930-4A26-AFC9-E9B917B0B96A}" dt="2021-07-07T08:11:41.544" v="1238" actId="478"/>
          <ac:spMkLst>
            <pc:docMk/>
            <pc:sldMk cId="1208921641" sldId="318"/>
            <ac:spMk id="84" creationId="{8823311E-554F-4291-AB5C-961D9886EDFD}"/>
          </ac:spMkLst>
        </pc:spChg>
        <pc:spChg chg="add del mod">
          <ac:chgData name="왕 준수" userId="2da3bebcf6d157c6" providerId="LiveId" clId="{A60A04A4-C930-4A26-AFC9-E9B917B0B96A}" dt="2021-07-07T08:11:42.883" v="1240" actId="478"/>
          <ac:spMkLst>
            <pc:docMk/>
            <pc:sldMk cId="1208921641" sldId="318"/>
            <ac:spMk id="85" creationId="{CC2F2019-C89D-4FB2-A310-01F46BA6DFF5}"/>
          </ac:spMkLst>
        </pc:spChg>
        <pc:spChg chg="add mod">
          <ac:chgData name="왕 준수" userId="2da3bebcf6d157c6" providerId="LiveId" clId="{A60A04A4-C930-4A26-AFC9-E9B917B0B96A}" dt="2021-07-07T08:11:35.032" v="1235" actId="1076"/>
          <ac:spMkLst>
            <pc:docMk/>
            <pc:sldMk cId="1208921641" sldId="318"/>
            <ac:spMk id="86" creationId="{F4939EA4-1268-4A3D-AA62-2FBA69A9EA01}"/>
          </ac:spMkLst>
        </pc:spChg>
        <pc:spChg chg="add mod">
          <ac:chgData name="왕 준수" userId="2da3bebcf6d157c6" providerId="LiveId" clId="{A60A04A4-C930-4A26-AFC9-E9B917B0B96A}" dt="2021-07-07T08:12:02.655" v="1276" actId="1076"/>
          <ac:spMkLst>
            <pc:docMk/>
            <pc:sldMk cId="1208921641" sldId="318"/>
            <ac:spMk id="87" creationId="{10BF4CB5-8423-45CF-B124-13F32A41BF86}"/>
          </ac:spMkLst>
        </pc:spChg>
        <pc:spChg chg="add mod">
          <ac:chgData name="왕 준수" userId="2da3bebcf6d157c6" providerId="LiveId" clId="{A60A04A4-C930-4A26-AFC9-E9B917B0B96A}" dt="2021-07-07T08:12:27.031" v="1300" actId="1076"/>
          <ac:spMkLst>
            <pc:docMk/>
            <pc:sldMk cId="1208921641" sldId="318"/>
            <ac:spMk id="88" creationId="{525FAD55-F8FC-4FF1-82DC-D5D7294AED62}"/>
          </ac:spMkLst>
        </pc:spChg>
        <pc:spChg chg="add mod">
          <ac:chgData name="왕 준수" userId="2da3bebcf6d157c6" providerId="LiveId" clId="{A60A04A4-C930-4A26-AFC9-E9B917B0B96A}" dt="2021-07-07T08:13:24.256" v="1359" actId="1076"/>
          <ac:spMkLst>
            <pc:docMk/>
            <pc:sldMk cId="1208921641" sldId="318"/>
            <ac:spMk id="89" creationId="{20E05C51-0E31-4C69-9645-4D14DBCC1F1D}"/>
          </ac:spMkLst>
        </pc:spChg>
        <pc:grpChg chg="add del mod">
          <ac:chgData name="왕 준수" userId="2da3bebcf6d157c6" providerId="LiveId" clId="{A60A04A4-C930-4A26-AFC9-E9B917B0B96A}" dt="2021-07-07T08:10:59.064" v="1165"/>
          <ac:grpSpMkLst>
            <pc:docMk/>
            <pc:sldMk cId="1208921641" sldId="318"/>
            <ac:grpSpMk id="24" creationId="{D0AB1758-E2BB-4A0B-A235-DA7D488E5C2A}"/>
          </ac:grpSpMkLst>
        </pc:grpChg>
        <pc:grpChg chg="add del mod">
          <ac:chgData name="왕 준수" userId="2da3bebcf6d157c6" providerId="LiveId" clId="{A60A04A4-C930-4A26-AFC9-E9B917B0B96A}" dt="2021-07-07T08:10:59.064" v="1165"/>
          <ac:grpSpMkLst>
            <pc:docMk/>
            <pc:sldMk cId="1208921641" sldId="318"/>
            <ac:grpSpMk id="28" creationId="{972BF393-35D6-4612-9059-D678FA3FC26A}"/>
          </ac:grpSpMkLst>
        </pc:grpChg>
        <pc:grpChg chg="add del mod">
          <ac:chgData name="왕 준수" userId="2da3bebcf6d157c6" providerId="LiveId" clId="{A60A04A4-C930-4A26-AFC9-E9B917B0B96A}" dt="2021-07-07T08:10:59.064" v="1165"/>
          <ac:grpSpMkLst>
            <pc:docMk/>
            <pc:sldMk cId="1208921641" sldId="318"/>
            <ac:grpSpMk id="35" creationId="{5F9641C6-8211-43C6-90AD-BD3B80FA8371}"/>
          </ac:grpSpMkLst>
        </pc:grpChg>
        <pc:grpChg chg="add del mod">
          <ac:chgData name="왕 준수" userId="2da3bebcf6d157c6" providerId="LiveId" clId="{A60A04A4-C930-4A26-AFC9-E9B917B0B96A}" dt="2021-07-07T08:10:59.064" v="1165"/>
          <ac:grpSpMkLst>
            <pc:docMk/>
            <pc:sldMk cId="1208921641" sldId="318"/>
            <ac:grpSpMk id="42" creationId="{8D3F56FC-7BF8-4601-A793-160FC430C0C9}"/>
          </ac:grpSpMkLst>
        </pc:grpChg>
        <pc:grpChg chg="add mod">
          <ac:chgData name="왕 준수" userId="2da3bebcf6d157c6" providerId="LiveId" clId="{A60A04A4-C930-4A26-AFC9-E9B917B0B96A}" dt="2021-07-07T08:11:24.791" v="1211" actId="1037"/>
          <ac:grpSpMkLst>
            <pc:docMk/>
            <pc:sldMk cId="1208921641" sldId="318"/>
            <ac:grpSpMk id="60" creationId="{DAC17330-D716-44F9-883D-A9CF2D0F9961}"/>
          </ac:grpSpMkLst>
        </pc:grpChg>
        <pc:grpChg chg="add mod">
          <ac:chgData name="왕 준수" userId="2da3bebcf6d157c6" providerId="LiveId" clId="{A60A04A4-C930-4A26-AFC9-E9B917B0B96A}" dt="2021-07-07T08:12:24.768" v="1299" actId="1037"/>
          <ac:grpSpMkLst>
            <pc:docMk/>
            <pc:sldMk cId="1208921641" sldId="318"/>
            <ac:grpSpMk id="64" creationId="{35431D96-D47D-482E-8506-90F5DDC8EBC9}"/>
          </ac:grpSpMkLst>
        </pc:grpChg>
        <pc:grpChg chg="add mod">
          <ac:chgData name="왕 준수" userId="2da3bebcf6d157c6" providerId="LiveId" clId="{A60A04A4-C930-4A26-AFC9-E9B917B0B96A}" dt="2021-07-07T08:12:41.167" v="1341" actId="1076"/>
          <ac:grpSpMkLst>
            <pc:docMk/>
            <pc:sldMk cId="1208921641" sldId="318"/>
            <ac:grpSpMk id="71" creationId="{691436BC-D584-4C58-9587-8E75BA6338D1}"/>
          </ac:grpSpMkLst>
        </pc:grpChg>
        <pc:grpChg chg="add mod">
          <ac:chgData name="왕 준수" userId="2da3bebcf6d157c6" providerId="LiveId" clId="{A60A04A4-C930-4A26-AFC9-E9B917B0B96A}" dt="2021-07-07T08:12:50.882" v="1357" actId="1037"/>
          <ac:grpSpMkLst>
            <pc:docMk/>
            <pc:sldMk cId="1208921641" sldId="318"/>
            <ac:grpSpMk id="78" creationId="{3E4458FB-3730-437D-B15C-AA3B0C3761A2}"/>
          </ac:grpSpMkLst>
        </pc:grpChg>
        <pc:picChg chg="add del">
          <ac:chgData name="왕 준수" userId="2da3bebcf6d157c6" providerId="LiveId" clId="{A60A04A4-C930-4A26-AFC9-E9B917B0B96A}" dt="2021-07-07T08:11:15.767" v="1171" actId="478"/>
          <ac:picMkLst>
            <pc:docMk/>
            <pc:sldMk cId="1208921641" sldId="318"/>
            <ac:picMk id="14" creationId="{77C7F7A6-091D-418B-8A37-F6BBCFCDADF9}"/>
          </ac:picMkLst>
        </pc:picChg>
      </pc:sldChg>
      <pc:sldChg chg="addSp delSp modSp add mod">
        <pc:chgData name="왕 준수" userId="2da3bebcf6d157c6" providerId="LiveId" clId="{A60A04A4-C930-4A26-AFC9-E9B917B0B96A}" dt="2021-07-07T08:15:25.648" v="1477" actId="20577"/>
        <pc:sldMkLst>
          <pc:docMk/>
          <pc:sldMk cId="1568795279" sldId="319"/>
        </pc:sldMkLst>
        <pc:spChg chg="del">
          <ac:chgData name="왕 준수" userId="2da3bebcf6d157c6" providerId="LiveId" clId="{A60A04A4-C930-4A26-AFC9-E9B917B0B96A}" dt="2021-07-07T08:13:57.281" v="1392" actId="478"/>
          <ac:spMkLst>
            <pc:docMk/>
            <pc:sldMk cId="1568795279" sldId="319"/>
            <ac:spMk id="11" creationId="{1D316F0E-4A9C-406C-8453-DBA29DCBDD82}"/>
          </ac:spMkLst>
        </pc:spChg>
        <pc:spChg chg="mod">
          <ac:chgData name="왕 준수" userId="2da3bebcf6d157c6" providerId="LiveId" clId="{A60A04A4-C930-4A26-AFC9-E9B917B0B96A}" dt="2021-07-07T08:15:25.648" v="1477" actId="20577"/>
          <ac:spMkLst>
            <pc:docMk/>
            <pc:sldMk cId="1568795279" sldId="319"/>
            <ac:spMk id="12" creationId="{5430D750-E31A-453A-BE66-5DB37ACE1931}"/>
          </ac:spMkLst>
        </pc:spChg>
        <pc:spChg chg="del">
          <ac:chgData name="왕 준수" userId="2da3bebcf6d157c6" providerId="LiveId" clId="{A60A04A4-C930-4A26-AFC9-E9B917B0B96A}" dt="2021-07-07T08:13:56.776" v="1391" actId="478"/>
          <ac:spMkLst>
            <pc:docMk/>
            <pc:sldMk cId="1568795279" sldId="319"/>
            <ac:spMk id="13" creationId="{E090E8A7-5271-486F-8848-AA876D1630B9}"/>
          </ac:spMkLst>
        </pc:spChg>
        <pc:spChg chg="add mod">
          <ac:chgData name="왕 준수" userId="2da3bebcf6d157c6" providerId="LiveId" clId="{A60A04A4-C930-4A26-AFC9-E9B917B0B96A}" dt="2021-07-07T08:14:36.632" v="1405" actId="1038"/>
          <ac:spMkLst>
            <pc:docMk/>
            <pc:sldMk cId="1568795279" sldId="319"/>
            <ac:spMk id="14" creationId="{A8D25BEE-93C9-401B-B30C-337B04BACF37}"/>
          </ac:spMkLst>
        </pc:spChg>
        <pc:spChg chg="add mod">
          <ac:chgData name="왕 준수" userId="2da3bebcf6d157c6" providerId="LiveId" clId="{A60A04A4-C930-4A26-AFC9-E9B917B0B96A}" dt="2021-07-07T08:14:42.383" v="1406" actId="1076"/>
          <ac:spMkLst>
            <pc:docMk/>
            <pc:sldMk cId="1568795279" sldId="319"/>
            <ac:spMk id="15" creationId="{881A5169-3DFE-4879-B362-AD1CAFC527B1}"/>
          </ac:spMkLst>
        </pc:spChg>
        <pc:spChg chg="del">
          <ac:chgData name="왕 준수" userId="2da3bebcf6d157c6" providerId="LiveId" clId="{A60A04A4-C930-4A26-AFC9-E9B917B0B96A}" dt="2021-07-07T08:13:56.177" v="1390" actId="478"/>
          <ac:spMkLst>
            <pc:docMk/>
            <pc:sldMk cId="1568795279" sldId="319"/>
            <ac:spMk id="16" creationId="{2CB6531B-8B1B-4489-BE7A-F84F3871DC40}"/>
          </ac:spMkLst>
        </pc:spChg>
        <pc:spChg chg="mod">
          <ac:chgData name="왕 준수" userId="2da3bebcf6d157c6" providerId="LiveId" clId="{A60A04A4-C930-4A26-AFC9-E9B917B0B96A}" dt="2021-07-07T08:13:46.392" v="1387" actId="1076"/>
          <ac:spMkLst>
            <pc:docMk/>
            <pc:sldMk cId="1568795279" sldId="319"/>
            <ac:spMk id="17" creationId="{00000000-0000-0000-0000-000000000000}"/>
          </ac:spMkLst>
        </pc:spChg>
        <pc:spChg chg="del">
          <ac:chgData name="왕 준수" userId="2da3bebcf6d157c6" providerId="LiveId" clId="{A60A04A4-C930-4A26-AFC9-E9B917B0B96A}" dt="2021-07-07T08:13:55.457" v="1389" actId="478"/>
          <ac:spMkLst>
            <pc:docMk/>
            <pc:sldMk cId="1568795279" sldId="319"/>
            <ac:spMk id="18" creationId="{BD854BC9-F678-4A67-B361-D42FCE325C54}"/>
          </ac:spMkLst>
        </pc:spChg>
        <pc:spChg chg="mod">
          <ac:chgData name="왕 준수" userId="2da3bebcf6d157c6" providerId="LiveId" clId="{A60A04A4-C930-4A26-AFC9-E9B917B0B96A}" dt="2021-07-07T08:14:27.048" v="1401" actId="1038"/>
          <ac:spMkLst>
            <pc:docMk/>
            <pc:sldMk cId="1568795279" sldId="319"/>
            <ac:spMk id="19" creationId="{CE21276C-F54D-4BF6-9AA1-3746E3C33717}"/>
          </ac:spMkLst>
        </pc:spChg>
        <pc:spChg chg="add mod">
          <ac:chgData name="왕 준수" userId="2da3bebcf6d157c6" providerId="LiveId" clId="{A60A04A4-C930-4A26-AFC9-E9B917B0B96A}" dt="2021-07-07T08:14:48.976" v="1423" actId="1076"/>
          <ac:spMkLst>
            <pc:docMk/>
            <pc:sldMk cId="1568795279" sldId="319"/>
            <ac:spMk id="20" creationId="{8DEEAE82-F5BD-457D-9379-C8789CAEFFE8}"/>
          </ac:spMkLst>
        </pc:spChg>
        <pc:spChg chg="add mod">
          <ac:chgData name="왕 준수" userId="2da3bebcf6d157c6" providerId="LiveId" clId="{A60A04A4-C930-4A26-AFC9-E9B917B0B96A}" dt="2021-07-07T08:14:55.984" v="1451" actId="1076"/>
          <ac:spMkLst>
            <pc:docMk/>
            <pc:sldMk cId="1568795279" sldId="319"/>
            <ac:spMk id="21" creationId="{EF6B1BA8-3234-498C-911B-B53F9690A8BD}"/>
          </ac:spMkLst>
        </pc:spChg>
        <pc:spChg chg="add mod">
          <ac:chgData name="왕 준수" userId="2da3bebcf6d157c6" providerId="LiveId" clId="{A60A04A4-C930-4A26-AFC9-E9B917B0B96A}" dt="2021-07-07T08:15:03.399" v="1474" actId="1076"/>
          <ac:spMkLst>
            <pc:docMk/>
            <pc:sldMk cId="1568795279" sldId="319"/>
            <ac:spMk id="22" creationId="{120144C2-D46D-4440-B51C-5D04CA95DE78}"/>
          </ac:spMkLst>
        </pc:spChg>
      </pc:sldChg>
      <pc:sldChg chg="addSp delSp modSp add mod">
        <pc:chgData name="왕 준수" userId="2da3bebcf6d157c6" providerId="LiveId" clId="{A60A04A4-C930-4A26-AFC9-E9B917B0B96A}" dt="2021-07-07T08:17:20.855" v="1517"/>
        <pc:sldMkLst>
          <pc:docMk/>
          <pc:sldMk cId="4021949838" sldId="320"/>
        </pc:sldMkLst>
        <pc:spChg chg="mod">
          <ac:chgData name="왕 준수" userId="2da3bebcf6d157c6" providerId="LiveId" clId="{A60A04A4-C930-4A26-AFC9-E9B917B0B96A}" dt="2021-07-07T08:15:51.700" v="1489" actId="14100"/>
          <ac:spMkLst>
            <pc:docMk/>
            <pc:sldMk cId="4021949838" sldId="320"/>
            <ac:spMk id="2" creationId="{79A308AD-460A-49F0-BD0E-95BD23C9F550}"/>
          </ac:spMkLst>
        </pc:spChg>
        <pc:spChg chg="del">
          <ac:chgData name="왕 준수" userId="2da3bebcf6d157c6" providerId="LiveId" clId="{A60A04A4-C930-4A26-AFC9-E9B917B0B96A}" dt="2021-07-07T08:15:33.584" v="1485" actId="478"/>
          <ac:spMkLst>
            <pc:docMk/>
            <pc:sldMk cId="4021949838" sldId="320"/>
            <ac:spMk id="5" creationId="{18592110-E421-49C3-A86A-46C670F3C3E4}"/>
          </ac:spMkLst>
        </pc:spChg>
        <pc:spChg chg="mod">
          <ac:chgData name="왕 준수" userId="2da3bebcf6d157c6" providerId="LiveId" clId="{A60A04A4-C930-4A26-AFC9-E9B917B0B96A}" dt="2021-07-07T08:15:42.451" v="1487" actId="14100"/>
          <ac:spMkLst>
            <pc:docMk/>
            <pc:sldMk cId="4021949838" sldId="320"/>
            <ac:spMk id="9" creationId="{3840D9F8-C0F8-4FC6-A19B-079BB5133044}"/>
          </ac:spMkLst>
        </pc:spChg>
        <pc:spChg chg="mod">
          <ac:chgData name="왕 준수" userId="2da3bebcf6d157c6" providerId="LiveId" clId="{A60A04A4-C930-4A26-AFC9-E9B917B0B96A}" dt="2021-07-07T08:16:00.313" v="1491" actId="207"/>
          <ac:spMkLst>
            <pc:docMk/>
            <pc:sldMk cId="4021949838" sldId="320"/>
            <ac:spMk id="12" creationId="{5430D750-E31A-453A-BE66-5DB37ACE1931}"/>
          </ac:spMkLst>
        </pc:spChg>
        <pc:spChg chg="add mod">
          <ac:chgData name="왕 준수" userId="2da3bebcf6d157c6" providerId="LiveId" clId="{A60A04A4-C930-4A26-AFC9-E9B917B0B96A}" dt="2021-07-07T08:17:20.855" v="1517"/>
          <ac:spMkLst>
            <pc:docMk/>
            <pc:sldMk cId="4021949838" sldId="320"/>
            <ac:spMk id="13" creationId="{B4F59AB8-DBA9-438B-8E10-0C539A5BE045}"/>
          </ac:spMkLst>
        </pc:spChg>
        <pc:spChg chg="mod">
          <ac:chgData name="왕 준수" userId="2da3bebcf6d157c6" providerId="LiveId" clId="{A60A04A4-C930-4A26-AFC9-E9B917B0B96A}" dt="2021-07-07T08:15:51.700" v="1489" actId="14100"/>
          <ac:spMkLst>
            <pc:docMk/>
            <pc:sldMk cId="4021949838" sldId="320"/>
            <ac:spMk id="14" creationId="{A8D25BEE-93C9-401B-B30C-337B04BACF37}"/>
          </ac:spMkLst>
        </pc:spChg>
        <pc:spChg chg="mod">
          <ac:chgData name="왕 준수" userId="2da3bebcf6d157c6" providerId="LiveId" clId="{A60A04A4-C930-4A26-AFC9-E9B917B0B96A}" dt="2021-07-07T08:15:51.700" v="1489" actId="14100"/>
          <ac:spMkLst>
            <pc:docMk/>
            <pc:sldMk cId="4021949838" sldId="320"/>
            <ac:spMk id="15" creationId="{881A5169-3DFE-4879-B362-AD1CAFC527B1}"/>
          </ac:spMkLst>
        </pc:spChg>
        <pc:spChg chg="del mod">
          <ac:chgData name="왕 준수" userId="2da3bebcf6d157c6" providerId="LiveId" clId="{A60A04A4-C930-4A26-AFC9-E9B917B0B96A}" dt="2021-07-07T08:17:20.745" v="1516" actId="478"/>
          <ac:spMkLst>
            <pc:docMk/>
            <pc:sldMk cId="4021949838" sldId="320"/>
            <ac:spMk id="17" creationId="{00000000-0000-0000-0000-000000000000}"/>
          </ac:spMkLst>
        </pc:spChg>
        <pc:spChg chg="mod">
          <ac:chgData name="왕 준수" userId="2da3bebcf6d157c6" providerId="LiveId" clId="{A60A04A4-C930-4A26-AFC9-E9B917B0B96A}" dt="2021-07-07T08:15:51.700" v="1489" actId="14100"/>
          <ac:spMkLst>
            <pc:docMk/>
            <pc:sldMk cId="4021949838" sldId="320"/>
            <ac:spMk id="19" creationId="{CE21276C-F54D-4BF6-9AA1-3746E3C33717}"/>
          </ac:spMkLst>
        </pc:spChg>
        <pc:spChg chg="mod">
          <ac:chgData name="왕 준수" userId="2da3bebcf6d157c6" providerId="LiveId" clId="{A60A04A4-C930-4A26-AFC9-E9B917B0B96A}" dt="2021-07-07T08:15:51.700" v="1489" actId="14100"/>
          <ac:spMkLst>
            <pc:docMk/>
            <pc:sldMk cId="4021949838" sldId="320"/>
            <ac:spMk id="20" creationId="{8DEEAE82-F5BD-457D-9379-C8789CAEFFE8}"/>
          </ac:spMkLst>
        </pc:spChg>
        <pc:spChg chg="mod">
          <ac:chgData name="왕 준수" userId="2da3bebcf6d157c6" providerId="LiveId" clId="{A60A04A4-C930-4A26-AFC9-E9B917B0B96A}" dt="2021-07-07T08:15:51.700" v="1489" actId="14100"/>
          <ac:spMkLst>
            <pc:docMk/>
            <pc:sldMk cId="4021949838" sldId="320"/>
            <ac:spMk id="21" creationId="{EF6B1BA8-3234-498C-911B-B53F9690A8BD}"/>
          </ac:spMkLst>
        </pc:spChg>
        <pc:spChg chg="mod">
          <ac:chgData name="왕 준수" userId="2da3bebcf6d157c6" providerId="LiveId" clId="{A60A04A4-C930-4A26-AFC9-E9B917B0B96A}" dt="2021-07-07T08:15:51.700" v="1489" actId="14100"/>
          <ac:spMkLst>
            <pc:docMk/>
            <pc:sldMk cId="4021949838" sldId="320"/>
            <ac:spMk id="22" creationId="{120144C2-D46D-4440-B51C-5D04CA95DE78}"/>
          </ac:spMkLst>
        </pc:spChg>
      </pc:sldChg>
      <pc:sldChg chg="addSp delSp modSp add mod">
        <pc:chgData name="왕 준수" userId="2da3bebcf6d157c6" providerId="LiveId" clId="{A60A04A4-C930-4A26-AFC9-E9B917B0B96A}" dt="2021-07-07T08:17:17.774" v="1515"/>
        <pc:sldMkLst>
          <pc:docMk/>
          <pc:sldMk cId="1526282384" sldId="321"/>
        </pc:sldMkLst>
        <pc:spChg chg="add mod">
          <ac:chgData name="왕 준수" userId="2da3bebcf6d157c6" providerId="LiveId" clId="{A60A04A4-C930-4A26-AFC9-E9B917B0B96A}" dt="2021-07-07T08:17:17.774" v="1515"/>
          <ac:spMkLst>
            <pc:docMk/>
            <pc:sldMk cId="1526282384" sldId="321"/>
            <ac:spMk id="13" creationId="{B9E8E5E1-71B8-480A-B38A-7EECD5D35C74}"/>
          </ac:spMkLst>
        </pc:spChg>
        <pc:spChg chg="del">
          <ac:chgData name="왕 준수" userId="2da3bebcf6d157c6" providerId="LiveId" clId="{A60A04A4-C930-4A26-AFC9-E9B917B0B96A}" dt="2021-07-07T08:17:17.672" v="1514" actId="478"/>
          <ac:spMkLst>
            <pc:docMk/>
            <pc:sldMk cId="1526282384" sldId="321"/>
            <ac:spMk id="17" creationId="{00000000-0000-0000-0000-000000000000}"/>
          </ac:spMkLst>
        </pc:spChg>
      </pc:sldChg>
      <pc:sldChg chg="addSp delSp modSp add mod">
        <pc:chgData name="왕 준수" userId="2da3bebcf6d157c6" providerId="LiveId" clId="{A60A04A4-C930-4A26-AFC9-E9B917B0B96A}" dt="2021-07-07T08:17:15.901" v="1513"/>
        <pc:sldMkLst>
          <pc:docMk/>
          <pc:sldMk cId="3459976097" sldId="322"/>
        </pc:sldMkLst>
        <pc:spChg chg="add mod">
          <ac:chgData name="왕 준수" userId="2da3bebcf6d157c6" providerId="LiveId" clId="{A60A04A4-C930-4A26-AFC9-E9B917B0B96A}" dt="2021-07-07T08:17:15.901" v="1513"/>
          <ac:spMkLst>
            <pc:docMk/>
            <pc:sldMk cId="3459976097" sldId="322"/>
            <ac:spMk id="13" creationId="{A9D40F0C-752D-4D10-998B-D3326C732CC5}"/>
          </ac:spMkLst>
        </pc:spChg>
        <pc:spChg chg="del">
          <ac:chgData name="왕 준수" userId="2da3bebcf6d157c6" providerId="LiveId" clId="{A60A04A4-C930-4A26-AFC9-E9B917B0B96A}" dt="2021-07-07T08:17:15.760" v="1512" actId="478"/>
          <ac:spMkLst>
            <pc:docMk/>
            <pc:sldMk cId="3459976097" sldId="322"/>
            <ac:spMk id="17" creationId="{00000000-0000-0000-0000-000000000000}"/>
          </ac:spMkLst>
        </pc:spChg>
      </pc:sldChg>
      <pc:sldChg chg="addSp delSp modSp add mod">
        <pc:chgData name="왕 준수" userId="2da3bebcf6d157c6" providerId="LiveId" clId="{A60A04A4-C930-4A26-AFC9-E9B917B0B96A}" dt="2021-07-07T08:17:13.565" v="1511"/>
        <pc:sldMkLst>
          <pc:docMk/>
          <pc:sldMk cId="4153038027" sldId="323"/>
        </pc:sldMkLst>
        <pc:spChg chg="add mod">
          <ac:chgData name="왕 준수" userId="2da3bebcf6d157c6" providerId="LiveId" clId="{A60A04A4-C930-4A26-AFC9-E9B917B0B96A}" dt="2021-07-07T08:17:13.565" v="1511"/>
          <ac:spMkLst>
            <pc:docMk/>
            <pc:sldMk cId="4153038027" sldId="323"/>
            <ac:spMk id="13" creationId="{5525F608-A896-472C-B688-43E19F3E7C4A}"/>
          </ac:spMkLst>
        </pc:spChg>
        <pc:spChg chg="del">
          <ac:chgData name="왕 준수" userId="2da3bebcf6d157c6" providerId="LiveId" clId="{A60A04A4-C930-4A26-AFC9-E9B917B0B96A}" dt="2021-07-07T08:17:13.433" v="1510" actId="478"/>
          <ac:spMkLst>
            <pc:docMk/>
            <pc:sldMk cId="4153038027" sldId="323"/>
            <ac:spMk id="17" creationId="{00000000-0000-0000-0000-000000000000}"/>
          </ac:spMkLst>
        </pc:spChg>
      </pc:sldChg>
      <pc:sldChg chg="addSp delSp modSp add mod">
        <pc:chgData name="왕 준수" userId="2da3bebcf6d157c6" providerId="LiveId" clId="{A60A04A4-C930-4A26-AFC9-E9B917B0B96A}" dt="2021-07-07T08:17:10.774" v="1509"/>
        <pc:sldMkLst>
          <pc:docMk/>
          <pc:sldMk cId="4100505830" sldId="324"/>
        </pc:sldMkLst>
        <pc:spChg chg="add mod">
          <ac:chgData name="왕 준수" userId="2da3bebcf6d157c6" providerId="LiveId" clId="{A60A04A4-C930-4A26-AFC9-E9B917B0B96A}" dt="2021-07-07T08:17:10.774" v="1509"/>
          <ac:spMkLst>
            <pc:docMk/>
            <pc:sldMk cId="4100505830" sldId="324"/>
            <ac:spMk id="13" creationId="{2DE73CEA-C9FB-47DF-831F-1E365619BD8B}"/>
          </ac:spMkLst>
        </pc:spChg>
        <pc:spChg chg="del">
          <ac:chgData name="왕 준수" userId="2da3bebcf6d157c6" providerId="LiveId" clId="{A60A04A4-C930-4A26-AFC9-E9B917B0B96A}" dt="2021-07-07T08:17:10.632" v="1508" actId="478"/>
          <ac:spMkLst>
            <pc:docMk/>
            <pc:sldMk cId="4100505830" sldId="324"/>
            <ac:spMk id="17" creationId="{00000000-0000-0000-0000-000000000000}"/>
          </ac:spMkLst>
        </pc:spChg>
      </pc:sldChg>
      <pc:sldChg chg="modSp add mod">
        <pc:chgData name="왕 준수" userId="2da3bebcf6d157c6" providerId="LiveId" clId="{A60A04A4-C930-4A26-AFC9-E9B917B0B96A}" dt="2021-07-07T08:17:06.560" v="1507" actId="14100"/>
        <pc:sldMkLst>
          <pc:docMk/>
          <pc:sldMk cId="3679100499" sldId="325"/>
        </pc:sldMkLst>
        <pc:spChg chg="mod">
          <ac:chgData name="왕 준수" userId="2da3bebcf6d157c6" providerId="LiveId" clId="{A60A04A4-C930-4A26-AFC9-E9B917B0B96A}" dt="2021-07-07T08:17:06.560" v="1507" actId="14100"/>
          <ac:spMkLst>
            <pc:docMk/>
            <pc:sldMk cId="3679100499" sldId="325"/>
            <ac:spMk id="17" creationId="{00000000-0000-0000-0000-000000000000}"/>
          </ac:spMkLst>
        </pc:spChg>
      </pc:sldChg>
      <pc:sldChg chg="addSp delSp modSp add mod setBg">
        <pc:chgData name="왕 준수" userId="2da3bebcf6d157c6" providerId="LiveId" clId="{A60A04A4-C930-4A26-AFC9-E9B917B0B96A}" dt="2021-07-07T08:21:09.575" v="1588" actId="1076"/>
        <pc:sldMkLst>
          <pc:docMk/>
          <pc:sldMk cId="1626174011" sldId="326"/>
        </pc:sldMkLst>
        <pc:spChg chg="mod">
          <ac:chgData name="왕 준수" userId="2da3bebcf6d157c6" providerId="LiveId" clId="{A60A04A4-C930-4A26-AFC9-E9B917B0B96A}" dt="2021-07-07T08:19:19.026" v="1529" actId="1076"/>
          <ac:spMkLst>
            <pc:docMk/>
            <pc:sldMk cId="1626174011" sldId="326"/>
            <ac:spMk id="2" creationId="{83B2609C-7018-43C7-AC1E-7574677F098C}"/>
          </ac:spMkLst>
        </pc:spChg>
        <pc:spChg chg="add del mod">
          <ac:chgData name="왕 준수" userId="2da3bebcf6d157c6" providerId="LiveId" clId="{A60A04A4-C930-4A26-AFC9-E9B917B0B96A}" dt="2021-07-07T08:20:27.489" v="1552" actId="478"/>
          <ac:spMkLst>
            <pc:docMk/>
            <pc:sldMk cId="1626174011" sldId="326"/>
            <ac:spMk id="3" creationId="{44F8D704-F68E-4EBE-973E-CF20406DDC79}"/>
          </ac:spMkLst>
        </pc:spChg>
        <pc:spChg chg="mod">
          <ac:chgData name="왕 준수" userId="2da3bebcf6d157c6" providerId="LiveId" clId="{A60A04A4-C930-4A26-AFC9-E9B917B0B96A}" dt="2021-07-07T08:20:41.712" v="1556" actId="14100"/>
          <ac:spMkLst>
            <pc:docMk/>
            <pc:sldMk cId="1626174011" sldId="326"/>
            <ac:spMk id="4" creationId="{6CCB6784-3FE7-4CD2-9223-3067EBB74E0B}"/>
          </ac:spMkLst>
        </pc:spChg>
        <pc:spChg chg="add mod">
          <ac:chgData name="왕 준수" userId="2da3bebcf6d157c6" providerId="LiveId" clId="{A60A04A4-C930-4A26-AFC9-E9B917B0B96A}" dt="2021-07-07T08:21:05.375" v="1585" actId="1076"/>
          <ac:spMkLst>
            <pc:docMk/>
            <pc:sldMk cId="1626174011" sldId="326"/>
            <ac:spMk id="5" creationId="{46A8ECBB-61ED-45BA-8A66-A70D23074AFA}"/>
          </ac:spMkLst>
        </pc:spChg>
        <pc:spChg chg="del mod">
          <ac:chgData name="왕 준수" userId="2da3bebcf6d157c6" providerId="LiveId" clId="{A60A04A4-C930-4A26-AFC9-E9B917B0B96A}" dt="2021-07-07T08:20:29.049" v="1553" actId="478"/>
          <ac:spMkLst>
            <pc:docMk/>
            <pc:sldMk cId="1626174011" sldId="326"/>
            <ac:spMk id="7" creationId="{DD711DD8-4694-4FC9-AF85-313FE62D92DA}"/>
          </ac:spMkLst>
        </pc:spChg>
        <pc:spChg chg="del">
          <ac:chgData name="왕 준수" userId="2da3bebcf6d157c6" providerId="LiveId" clId="{A60A04A4-C930-4A26-AFC9-E9B917B0B96A}" dt="2021-07-07T08:19:03.848" v="1522" actId="478"/>
          <ac:spMkLst>
            <pc:docMk/>
            <pc:sldMk cId="1626174011" sldId="326"/>
            <ac:spMk id="14" creationId="{137E1845-55A3-4DF1-9C23-06C03A9541AE}"/>
          </ac:spMkLst>
        </pc:spChg>
        <pc:picChg chg="mod">
          <ac:chgData name="왕 준수" userId="2da3bebcf6d157c6" providerId="LiveId" clId="{A60A04A4-C930-4A26-AFC9-E9B917B0B96A}" dt="2021-07-07T08:21:09.575" v="1588" actId="1076"/>
          <ac:picMkLst>
            <pc:docMk/>
            <pc:sldMk cId="1626174011" sldId="326"/>
            <ac:picMk id="15" creationId="{5C54EBEE-13E6-40CE-8E0E-02B74A9B1315}"/>
          </ac:picMkLst>
        </pc:picChg>
      </pc:sldChg>
      <pc:sldChg chg="add del">
        <pc:chgData name="왕 준수" userId="2da3bebcf6d157c6" providerId="LiveId" clId="{A60A04A4-C930-4A26-AFC9-E9B917B0B96A}" dt="2021-07-07T10:13:13.941" v="4144"/>
        <pc:sldMkLst>
          <pc:docMk/>
          <pc:sldMk cId="1354935412" sldId="327"/>
        </pc:sldMkLst>
      </pc:sldChg>
      <pc:sldChg chg="delSp modSp add mod ord">
        <pc:chgData name="왕 준수" userId="2da3bebcf6d157c6" providerId="LiveId" clId="{A60A04A4-C930-4A26-AFC9-E9B917B0B96A}" dt="2021-07-07T10:13:36.537" v="4154" actId="478"/>
        <pc:sldMkLst>
          <pc:docMk/>
          <pc:sldMk cId="3428525473" sldId="327"/>
        </pc:sldMkLst>
        <pc:spChg chg="del">
          <ac:chgData name="왕 준수" userId="2da3bebcf6d157c6" providerId="LiveId" clId="{A60A04A4-C930-4A26-AFC9-E9B917B0B96A}" dt="2021-07-07T10:13:36.537" v="4154" actId="478"/>
          <ac:spMkLst>
            <pc:docMk/>
            <pc:sldMk cId="3428525473" sldId="327"/>
            <ac:spMk id="13" creationId="{156F79BA-3A49-4748-81E9-541A1FBF2685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16" creationId="{5AC68175-1682-424D-9A02-CFD0ECBD10DC}"/>
          </ac:spMkLst>
        </pc:spChg>
        <pc:spChg chg="mod">
          <ac:chgData name="왕 준수" userId="2da3bebcf6d157c6" providerId="LiveId" clId="{A60A04A4-C930-4A26-AFC9-E9B917B0B96A}" dt="2021-07-07T10:13:27.170" v="4152" actId="14100"/>
          <ac:spMkLst>
            <pc:docMk/>
            <pc:sldMk cId="3428525473" sldId="327"/>
            <ac:spMk id="17" creationId="{00000000-0000-0000-0000-000000000000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18" creationId="{49625A92-AF58-4C2C-A074-EB76CFD27FA8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19" creationId="{825A19E8-910D-4A88-8E33-C18AE08ADC54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20" creationId="{4BA1A78C-2AC6-4292-AF0F-B69A5DF4B7EC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21" creationId="{DFF84834-78F9-46C9-B368-85DC562CAB07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22" creationId="{3BEFA21B-82E3-4A5B-A471-A986A45784A4}"/>
          </ac:spMkLst>
        </pc:spChg>
        <pc:spChg chg="del">
          <ac:chgData name="왕 준수" userId="2da3bebcf6d157c6" providerId="LiveId" clId="{A60A04A4-C930-4A26-AFC9-E9B917B0B96A}" dt="2021-07-07T10:13:36.537" v="4154" actId="478"/>
          <ac:spMkLst>
            <pc:docMk/>
            <pc:sldMk cId="3428525473" sldId="327"/>
            <ac:spMk id="23" creationId="{54771D41-D4D1-4B5F-B006-BD4A35A3324C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24" creationId="{D08DC8CC-0F5F-4904-847E-064037ECF6FB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25" creationId="{3A8DDD9D-05DB-4809-A409-87EE18DC8CB9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26" creationId="{DAF664D8-002B-4225-A589-03274BD1A51B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27" creationId="{2EAF8C26-CA40-46A0-B86D-DBF61597CA64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28" creationId="{C1D46B40-16E0-4805-8E15-E7E81D627851}"/>
          </ac:spMkLst>
        </pc:spChg>
        <pc:spChg chg="del">
          <ac:chgData name="왕 준수" userId="2da3bebcf6d157c6" providerId="LiveId" clId="{A60A04A4-C930-4A26-AFC9-E9B917B0B96A}" dt="2021-07-07T10:13:36.537" v="4154" actId="478"/>
          <ac:spMkLst>
            <pc:docMk/>
            <pc:sldMk cId="3428525473" sldId="327"/>
            <ac:spMk id="29" creationId="{7D42A718-4C2D-42CB-A8E1-B6CCC7D3570E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30" creationId="{FF33B243-9455-4807-8028-55C5288A9C09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45" creationId="{6D3833F7-1ACB-482D-B33B-415E93A6055E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49" creationId="{1BF0B40F-004B-4006-A3B8-FFB5A67C3AFE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50" creationId="{05C9D49E-51EA-4319-B835-03BB861DD8B3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51" creationId="{24D0147E-3283-4D50-BF98-2835D5D01DD3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52" creationId="{19D43F55-B8E4-41F4-B25D-C354672B3D8F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54" creationId="{DE089259-D45A-4886-A2C3-22B80056F341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57" creationId="{92B2A745-6D5A-4231-9C8F-D5C5E6C0EA5F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59" creationId="{7670DC1B-F2E3-4A25-BE19-7E3C7794C893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60" creationId="{14DF5E3C-C4B6-410E-BE77-CF401AD5303B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118" creationId="{ACFADB5E-917E-4508-8277-5743C8A9433A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123" creationId="{69145328-FD7B-4C17-BB31-5004AC6DAF08}"/>
          </ac:spMkLst>
        </pc:spChg>
        <pc:picChg chg="del">
          <ac:chgData name="왕 준수" userId="2da3bebcf6d157c6" providerId="LiveId" clId="{A60A04A4-C930-4A26-AFC9-E9B917B0B96A}" dt="2021-07-07T10:13:36.537" v="4154" actId="478"/>
          <ac:picMkLst>
            <pc:docMk/>
            <pc:sldMk cId="3428525473" sldId="327"/>
            <ac:picMk id="67" creationId="{D1ECC17F-7E40-4647-B944-5C033265AE96}"/>
          </ac:picMkLst>
        </pc:picChg>
        <pc:picChg chg="del">
          <ac:chgData name="왕 준수" userId="2da3bebcf6d157c6" providerId="LiveId" clId="{A60A04A4-C930-4A26-AFC9-E9B917B0B96A}" dt="2021-07-07T10:13:33.820" v="4153" actId="478"/>
          <ac:picMkLst>
            <pc:docMk/>
            <pc:sldMk cId="3428525473" sldId="327"/>
            <ac:picMk id="68" creationId="{D1277BEE-7F3F-4E23-AC83-BDDF5B96436A}"/>
          </ac:picMkLst>
        </pc:picChg>
        <pc:picChg chg="del">
          <ac:chgData name="왕 준수" userId="2da3bebcf6d157c6" providerId="LiveId" clId="{A60A04A4-C930-4A26-AFC9-E9B917B0B96A}" dt="2021-07-07T10:13:33.820" v="4153" actId="478"/>
          <ac:picMkLst>
            <pc:docMk/>
            <pc:sldMk cId="3428525473" sldId="327"/>
            <ac:picMk id="69" creationId="{5C72A153-2B67-4CA8-A521-2840218FEB19}"/>
          </ac:picMkLst>
        </pc:pic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31" creationId="{ED728486-5680-4F86-822E-9C4806324CA7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32" creationId="{B6F8B2FF-475D-4EAB-9440-278AE7C0CED9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33" creationId="{69D408C4-F229-463D-8D59-9505847AD0CB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34" creationId="{982E6AB5-70C5-4CCD-B241-BB962BDF4D4F}"/>
          </ac:cxnSpMkLst>
        </pc:cxnChg>
        <pc:cxnChg chg="del mod">
          <ac:chgData name="왕 준수" userId="2da3bebcf6d157c6" providerId="LiveId" clId="{A60A04A4-C930-4A26-AFC9-E9B917B0B96A}" dt="2021-07-07T10:13:36.537" v="4154" actId="478"/>
          <ac:cxnSpMkLst>
            <pc:docMk/>
            <pc:sldMk cId="3428525473" sldId="327"/>
            <ac:cxnSpMk id="35" creationId="{268BFC66-DF14-449A-8D5E-5B14C49D2981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36" creationId="{23906134-2601-40FC-8F44-71CCF712C548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37" creationId="{0905330D-0F09-4473-A1F1-346F8941F7ED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38" creationId="{A4B0247A-CED0-49FA-A54C-1AAD4428869A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39" creationId="{560CC68B-E56C-451A-A878-73C0ACF50279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40" creationId="{C4C784F1-A3BB-411A-9E96-A5D3099D9B25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41" creationId="{F9668F6D-99AE-4D02-839D-0FF1CBA319B9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42" creationId="{06FD68FB-5CD1-4B73-9EBA-13D9D83F7A59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43" creationId="{A3453411-F9AA-45E1-8D5E-7B481A807E3E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44" creationId="{57B32E75-D8BF-43A2-8B7B-FDD05BE03520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46" creationId="{C75A02FE-F861-453F-90C2-03DA13F961A9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47" creationId="{C69EC8DA-A9BA-434C-B2FC-E86C4C7FF97D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48" creationId="{63B9D332-A13A-4C03-B3F5-9FD286ED9018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53" creationId="{B9F87650-6976-467D-A99C-5E7DDC09C4F2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55" creationId="{7BA947F9-30AF-4FFC-960D-543D58391103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56" creationId="{E9BF26BA-A3A4-4389-B355-34CCD3AA685D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58" creationId="{6DDF775E-5BED-4E9E-B7DA-76CEBD3192CE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61" creationId="{7A095CBB-5C8D-4E46-A975-91487F3BE661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62" creationId="{010A5520-8C23-4DF9-BB85-526A9CE5C851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63" creationId="{85C91C45-49D7-437F-AE27-9EB901FA0C3D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64" creationId="{3511CBBB-8185-4B75-844E-AA32B3597CC7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65" creationId="{486B50AC-5299-4B5C-B0DB-22FDD69573E0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66" creationId="{A668C787-5590-49AF-A68B-7293EABE36E7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119" creationId="{6660E6E6-1223-4842-A6A5-5798C188789A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124" creationId="{C1400AF1-C6EB-48F0-B78F-920C2D70DE1F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127" creationId="{06E238D2-5351-401C-9315-57CD8AB3893B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132" creationId="{42B6F373-3258-44B6-95A6-E7AD69FB6D63}"/>
          </ac:cxnSpMkLst>
        </pc:cxnChg>
      </pc:sldChg>
    </pc:docChg>
  </pc:docChgLst>
  <pc:docChgLst>
    <pc:chgData name="왕 준수" userId="2da3bebcf6d157c6" providerId="LiveId" clId="{F47695D2-DCCD-4FA6-9E5B-95A751BD05C0}"/>
    <pc:docChg chg="undo custSel addSld delSld modSld sldOrd">
      <pc:chgData name="왕 준수" userId="2da3bebcf6d157c6" providerId="LiveId" clId="{F47695D2-DCCD-4FA6-9E5B-95A751BD05C0}" dt="2021-07-07T02:23:52.424" v="5025"/>
      <pc:docMkLst>
        <pc:docMk/>
      </pc:docMkLst>
      <pc:sldChg chg="addSp delSp modSp mod modTransition">
        <pc:chgData name="왕 준수" userId="2da3bebcf6d157c6" providerId="LiveId" clId="{F47695D2-DCCD-4FA6-9E5B-95A751BD05C0}" dt="2021-07-06T09:33:25.064" v="4363" actId="478"/>
        <pc:sldMkLst>
          <pc:docMk/>
          <pc:sldMk cId="34723386" sldId="256"/>
        </pc:sldMkLst>
        <pc:spChg chg="add mod">
          <ac:chgData name="왕 준수" userId="2da3bebcf6d157c6" providerId="LiveId" clId="{F47695D2-DCCD-4FA6-9E5B-95A751BD05C0}" dt="2021-07-06T06:34:14.324" v="4226" actId="1076"/>
          <ac:spMkLst>
            <pc:docMk/>
            <pc:sldMk cId="34723386" sldId="256"/>
            <ac:spMk id="5" creationId="{899997A2-7D03-44B5-BC6F-E8BCC4F9B865}"/>
          </ac:spMkLst>
        </pc:spChg>
        <pc:spChg chg="add mod">
          <ac:chgData name="왕 준수" userId="2da3bebcf6d157c6" providerId="LiveId" clId="{F47695D2-DCCD-4FA6-9E5B-95A751BD05C0}" dt="2021-07-05T05:02:32.678" v="60" actId="1036"/>
          <ac:spMkLst>
            <pc:docMk/>
            <pc:sldMk cId="34723386" sldId="256"/>
            <ac:spMk id="11" creationId="{2E69D743-ACF0-456C-A037-9C22540A44E3}"/>
          </ac:spMkLst>
        </pc:spChg>
        <pc:spChg chg="add mod">
          <ac:chgData name="왕 준수" userId="2da3bebcf6d157c6" providerId="LiveId" clId="{F47695D2-DCCD-4FA6-9E5B-95A751BD05C0}" dt="2021-07-05T05:02:32.678" v="60" actId="1036"/>
          <ac:spMkLst>
            <pc:docMk/>
            <pc:sldMk cId="34723386" sldId="256"/>
            <ac:spMk id="12" creationId="{8B1274EF-4E02-4FFB-BAFB-0131EEEFF233}"/>
          </ac:spMkLst>
        </pc:spChg>
        <pc:spChg chg="add mod">
          <ac:chgData name="왕 준수" userId="2da3bebcf6d157c6" providerId="LiveId" clId="{F47695D2-DCCD-4FA6-9E5B-95A751BD05C0}" dt="2021-07-05T05:02:32.678" v="60" actId="1036"/>
          <ac:spMkLst>
            <pc:docMk/>
            <pc:sldMk cId="34723386" sldId="256"/>
            <ac:spMk id="13" creationId="{01EC9451-71A9-4AC8-9CD2-5492A77A8CCD}"/>
          </ac:spMkLst>
        </pc:spChg>
        <pc:spChg chg="add mod">
          <ac:chgData name="왕 준수" userId="2da3bebcf6d157c6" providerId="LiveId" clId="{F47695D2-DCCD-4FA6-9E5B-95A751BD05C0}" dt="2021-07-05T05:02:32.678" v="60" actId="1036"/>
          <ac:spMkLst>
            <pc:docMk/>
            <pc:sldMk cId="34723386" sldId="256"/>
            <ac:spMk id="14" creationId="{137E1845-55A3-4DF1-9C23-06C03A9541AE}"/>
          </ac:spMkLst>
        </pc:spChg>
        <pc:spChg chg="add del mod topLvl">
          <ac:chgData name="왕 준수" userId="2da3bebcf6d157c6" providerId="LiveId" clId="{F47695D2-DCCD-4FA6-9E5B-95A751BD05C0}" dt="2021-07-06T04:47:15.614" v="3382" actId="478"/>
          <ac:spMkLst>
            <pc:docMk/>
            <pc:sldMk cId="34723386" sldId="256"/>
            <ac:spMk id="15" creationId="{46A93C8B-5C86-456B-A583-50F52AAFBFEF}"/>
          </ac:spMkLst>
        </pc:spChg>
        <pc:spChg chg="add del mod topLvl">
          <ac:chgData name="왕 준수" userId="2da3bebcf6d157c6" providerId="LiveId" clId="{F47695D2-DCCD-4FA6-9E5B-95A751BD05C0}" dt="2021-07-06T04:47:14.503" v="3381" actId="478"/>
          <ac:spMkLst>
            <pc:docMk/>
            <pc:sldMk cId="34723386" sldId="256"/>
            <ac:spMk id="16" creationId="{081B54AC-1073-4900-A8DB-CA818B9D7EE2}"/>
          </ac:spMkLst>
        </pc:spChg>
        <pc:spChg chg="add del mod">
          <ac:chgData name="왕 준수" userId="2da3bebcf6d157c6" providerId="LiveId" clId="{F47695D2-DCCD-4FA6-9E5B-95A751BD05C0}" dt="2021-07-06T04:47:13.260" v="3380" actId="478"/>
          <ac:spMkLst>
            <pc:docMk/>
            <pc:sldMk cId="34723386" sldId="256"/>
            <ac:spMk id="17" creationId="{641887F1-E86B-451E-90D4-0E0231ADF2D1}"/>
          </ac:spMkLst>
        </pc:spChg>
        <pc:spChg chg="mod">
          <ac:chgData name="왕 준수" userId="2da3bebcf6d157c6" providerId="LiveId" clId="{F47695D2-DCCD-4FA6-9E5B-95A751BD05C0}" dt="2021-07-06T06:28:08.005" v="3846" actId="1037"/>
          <ac:spMkLst>
            <pc:docMk/>
            <pc:sldMk cId="34723386" sldId="256"/>
            <ac:spMk id="45" creationId="{00000000-0000-0000-0000-000000000000}"/>
          </ac:spMkLst>
        </pc:spChg>
        <pc:spChg chg="mod">
          <ac:chgData name="왕 준수" userId="2da3bebcf6d157c6" providerId="LiveId" clId="{F47695D2-DCCD-4FA6-9E5B-95A751BD05C0}" dt="2021-07-06T06:28:08.005" v="3846" actId="1037"/>
          <ac:spMkLst>
            <pc:docMk/>
            <pc:sldMk cId="34723386" sldId="256"/>
            <ac:spMk id="46" creationId="{00000000-0000-0000-0000-000000000000}"/>
          </ac:spMkLst>
        </pc:spChg>
        <pc:spChg chg="mod">
          <ac:chgData name="왕 준수" userId="2da3bebcf6d157c6" providerId="LiveId" clId="{F47695D2-DCCD-4FA6-9E5B-95A751BD05C0}" dt="2021-07-06T06:28:08.005" v="3846" actId="1037"/>
          <ac:spMkLst>
            <pc:docMk/>
            <pc:sldMk cId="34723386" sldId="256"/>
            <ac:spMk id="85" creationId="{00000000-0000-0000-0000-000000000000}"/>
          </ac:spMkLst>
        </pc:spChg>
        <pc:spChg chg="mod">
          <ac:chgData name="왕 준수" userId="2da3bebcf6d157c6" providerId="LiveId" clId="{F47695D2-DCCD-4FA6-9E5B-95A751BD05C0}" dt="2021-07-06T06:28:08.005" v="3846" actId="1037"/>
          <ac:spMkLst>
            <pc:docMk/>
            <pc:sldMk cId="34723386" sldId="256"/>
            <ac:spMk id="86" creationId="{00000000-0000-0000-0000-000000000000}"/>
          </ac:spMkLst>
        </pc:spChg>
        <pc:spChg chg="mod">
          <ac:chgData name="왕 준수" userId="2da3bebcf6d157c6" providerId="LiveId" clId="{F47695D2-DCCD-4FA6-9E5B-95A751BD05C0}" dt="2021-07-06T06:28:08.005" v="3846" actId="1037"/>
          <ac:spMkLst>
            <pc:docMk/>
            <pc:sldMk cId="34723386" sldId="256"/>
            <ac:spMk id="87" creationId="{00000000-0000-0000-0000-000000000000}"/>
          </ac:spMkLst>
        </pc:spChg>
        <pc:spChg chg="mod">
          <ac:chgData name="왕 준수" userId="2da3bebcf6d157c6" providerId="LiveId" clId="{F47695D2-DCCD-4FA6-9E5B-95A751BD05C0}" dt="2021-07-06T06:28:08.005" v="3846" actId="1037"/>
          <ac:spMkLst>
            <pc:docMk/>
            <pc:sldMk cId="34723386" sldId="256"/>
            <ac:spMk id="88" creationId="{00000000-0000-0000-0000-000000000000}"/>
          </ac:spMkLst>
        </pc:spChg>
        <pc:spChg chg="del mod">
          <ac:chgData name="왕 준수" userId="2da3bebcf6d157c6" providerId="LiveId" clId="{F47695D2-DCCD-4FA6-9E5B-95A751BD05C0}" dt="2021-07-05T05:02:53.959" v="65" actId="478"/>
          <ac:spMkLst>
            <pc:docMk/>
            <pc:sldMk cId="34723386" sldId="256"/>
            <ac:spMk id="89" creationId="{00000000-0000-0000-0000-000000000000}"/>
          </ac:spMkLst>
        </pc:spChg>
        <pc:spChg chg="del">
          <ac:chgData name="왕 준수" userId="2da3bebcf6d157c6" providerId="LiveId" clId="{F47695D2-DCCD-4FA6-9E5B-95A751BD05C0}" dt="2021-07-05T05:02:49.815" v="62" actId="478"/>
          <ac:spMkLst>
            <pc:docMk/>
            <pc:sldMk cId="34723386" sldId="256"/>
            <ac:spMk id="1753" creationId="{00000000-0000-0000-0000-000000000000}"/>
          </ac:spMkLst>
        </pc:spChg>
        <pc:spChg chg="del">
          <ac:chgData name="왕 준수" userId="2da3bebcf6d157c6" providerId="LiveId" clId="{F47695D2-DCCD-4FA6-9E5B-95A751BD05C0}" dt="2021-07-05T05:02:51.327" v="63" actId="478"/>
          <ac:spMkLst>
            <pc:docMk/>
            <pc:sldMk cId="34723386" sldId="256"/>
            <ac:spMk id="1754" creationId="{00000000-0000-0000-0000-000000000000}"/>
          </ac:spMkLst>
        </pc:spChg>
        <pc:grpChg chg="add del mod">
          <ac:chgData name="왕 준수" userId="2da3bebcf6d157c6" providerId="LiveId" clId="{F47695D2-DCCD-4FA6-9E5B-95A751BD05C0}" dt="2021-07-06T04:47:14.503" v="3381" actId="478"/>
          <ac:grpSpMkLst>
            <pc:docMk/>
            <pc:sldMk cId="34723386" sldId="256"/>
            <ac:grpSpMk id="2" creationId="{AE0171BE-B5A3-4FE6-A42F-D7210A322A6F}"/>
          </ac:grpSpMkLst>
        </pc:grpChg>
        <pc:grpChg chg="add del mod">
          <ac:chgData name="왕 준수" userId="2da3bebcf6d157c6" providerId="LiveId" clId="{F47695D2-DCCD-4FA6-9E5B-95A751BD05C0}" dt="2021-07-06T06:34:25.134" v="4227" actId="21"/>
          <ac:grpSpMkLst>
            <pc:docMk/>
            <pc:sldMk cId="34723386" sldId="256"/>
            <ac:grpSpMk id="9" creationId="{2E59E9FD-C30C-43F7-ACBC-92A8A7C34F17}"/>
          </ac:grpSpMkLst>
        </pc:grpChg>
        <pc:picChg chg="add del mod">
          <ac:chgData name="왕 준수" userId="2da3bebcf6d157c6" providerId="LiveId" clId="{F47695D2-DCCD-4FA6-9E5B-95A751BD05C0}" dt="2021-07-06T06:19:52.796" v="3679" actId="478"/>
          <ac:picMkLst>
            <pc:docMk/>
            <pc:sldMk cId="34723386" sldId="256"/>
            <ac:picMk id="3" creationId="{249A1CCE-A7DA-499C-8235-683BA824A754}"/>
          </ac:picMkLst>
        </pc:picChg>
        <pc:picChg chg="add del mod">
          <ac:chgData name="왕 준수" userId="2da3bebcf6d157c6" providerId="LiveId" clId="{F47695D2-DCCD-4FA6-9E5B-95A751BD05C0}" dt="2021-07-06T06:12:13.820" v="3620" actId="478"/>
          <ac:picMkLst>
            <pc:docMk/>
            <pc:sldMk cId="34723386" sldId="256"/>
            <ac:picMk id="4" creationId="{33EB63A7-EEDC-4A8E-A89D-8ACAC4BFFA06}"/>
          </ac:picMkLst>
        </pc:picChg>
        <pc:picChg chg="add del mod">
          <ac:chgData name="왕 준수" userId="2da3bebcf6d157c6" providerId="LiveId" clId="{F47695D2-DCCD-4FA6-9E5B-95A751BD05C0}" dt="2021-07-06T06:23:24.180" v="3708" actId="478"/>
          <ac:picMkLst>
            <pc:docMk/>
            <pc:sldMk cId="34723386" sldId="256"/>
            <ac:picMk id="6" creationId="{7A31094F-C0E8-4583-B162-D8152A59A50D}"/>
          </ac:picMkLst>
        </pc:picChg>
        <pc:picChg chg="add mod">
          <ac:chgData name="왕 준수" userId="2da3bebcf6d157c6" providerId="LiveId" clId="{F47695D2-DCCD-4FA6-9E5B-95A751BD05C0}" dt="2021-07-06T06:26:44.225" v="3727" actId="164"/>
          <ac:picMkLst>
            <pc:docMk/>
            <pc:sldMk cId="34723386" sldId="256"/>
            <ac:picMk id="8" creationId="{94C2C55B-6223-46A7-B9BE-875EA96275BD}"/>
          </ac:picMkLst>
        </pc:picChg>
        <pc:picChg chg="add mod">
          <ac:chgData name="왕 준수" userId="2da3bebcf6d157c6" providerId="LiveId" clId="{F47695D2-DCCD-4FA6-9E5B-95A751BD05C0}" dt="2021-07-06T09:33:17.945" v="4346" actId="1076"/>
          <ac:picMkLst>
            <pc:docMk/>
            <pc:sldMk cId="34723386" sldId="256"/>
            <ac:picMk id="15" creationId="{5C54EBEE-13E6-40CE-8E0E-02B74A9B1315}"/>
          </ac:picMkLst>
        </pc:picChg>
        <pc:picChg chg="add del mod">
          <ac:chgData name="왕 준수" userId="2da3bebcf6d157c6" providerId="LiveId" clId="{F47695D2-DCCD-4FA6-9E5B-95A751BD05C0}" dt="2021-07-06T06:11:31.140" v="3603" actId="478"/>
          <ac:picMkLst>
            <pc:docMk/>
            <pc:sldMk cId="34723386" sldId="256"/>
            <ac:picMk id="18" creationId="{0C0EBA1A-D811-45A9-85AA-C6BDB8AC679D}"/>
          </ac:picMkLst>
        </pc:picChg>
        <pc:picChg chg="add del mod modCrop">
          <ac:chgData name="왕 준수" userId="2da3bebcf6d157c6" providerId="LiveId" clId="{F47695D2-DCCD-4FA6-9E5B-95A751BD05C0}" dt="2021-07-06T09:33:25.064" v="4363" actId="478"/>
          <ac:picMkLst>
            <pc:docMk/>
            <pc:sldMk cId="34723386" sldId="256"/>
            <ac:picMk id="22" creationId="{DF94DB79-2F90-4EA1-833A-96CF02558895}"/>
          </ac:picMkLst>
        </pc:picChg>
        <pc:picChg chg="add del mod modCrop">
          <ac:chgData name="왕 준수" userId="2da3bebcf6d157c6" providerId="LiveId" clId="{F47695D2-DCCD-4FA6-9E5B-95A751BD05C0}" dt="2021-07-06T09:33:22.217" v="4359"/>
          <ac:picMkLst>
            <pc:docMk/>
            <pc:sldMk cId="34723386" sldId="256"/>
            <ac:picMk id="23" creationId="{1E2194BB-71E8-455C-8D44-9B404B88AE8B}"/>
          </ac:picMkLst>
        </pc:picChg>
        <pc:picChg chg="add del mod">
          <ac:chgData name="왕 준수" userId="2da3bebcf6d157c6" providerId="LiveId" clId="{F47695D2-DCCD-4FA6-9E5B-95A751BD05C0}" dt="2021-07-06T09:33:18.721" v="4348"/>
          <ac:picMkLst>
            <pc:docMk/>
            <pc:sldMk cId="34723386" sldId="256"/>
            <ac:picMk id="24" creationId="{E4661D63-4E74-4372-B4A1-5F5EDA24DD3E}"/>
          </ac:picMkLst>
        </pc:picChg>
      </pc:sldChg>
      <pc:sldChg chg="addSp delSp modSp mod modTransition">
        <pc:chgData name="왕 준수" userId="2da3bebcf6d157c6" providerId="LiveId" clId="{F47695D2-DCCD-4FA6-9E5B-95A751BD05C0}" dt="2021-07-07T02:18:03.268" v="4976" actId="1035"/>
        <pc:sldMkLst>
          <pc:docMk/>
          <pc:sldMk cId="887149140" sldId="258"/>
        </pc:sldMkLst>
        <pc:spChg chg="del">
          <ac:chgData name="왕 준수" userId="2da3bebcf6d157c6" providerId="LiveId" clId="{F47695D2-DCCD-4FA6-9E5B-95A751BD05C0}" dt="2021-07-05T05:04:35.767" v="80" actId="478"/>
          <ac:spMkLst>
            <pc:docMk/>
            <pc:sldMk cId="887149140" sldId="258"/>
            <ac:spMk id="2" creationId="{00000000-0000-0000-0000-000000000000}"/>
          </ac:spMkLst>
        </pc:spChg>
        <pc:spChg chg="mod">
          <ac:chgData name="왕 준수" userId="2da3bebcf6d157c6" providerId="LiveId" clId="{F47695D2-DCCD-4FA6-9E5B-95A751BD05C0}" dt="2021-07-05T06:13:02.503" v="783"/>
          <ac:spMkLst>
            <pc:docMk/>
            <pc:sldMk cId="887149140" sldId="258"/>
            <ac:spMk id="4" creationId="{00000000-0000-0000-0000-000000000000}"/>
          </ac:spMkLst>
        </pc:spChg>
        <pc:spChg chg="del">
          <ac:chgData name="왕 준수" userId="2da3bebcf6d157c6" providerId="LiveId" clId="{F47695D2-DCCD-4FA6-9E5B-95A751BD05C0}" dt="2021-07-05T05:04:37.046" v="81" actId="478"/>
          <ac:spMkLst>
            <pc:docMk/>
            <pc:sldMk cId="887149140" sldId="258"/>
            <ac:spMk id="6" creationId="{00000000-0000-0000-0000-000000000000}"/>
          </ac:spMkLst>
        </pc:spChg>
        <pc:spChg chg="mod">
          <ac:chgData name="왕 준수" userId="2da3bebcf6d157c6" providerId="LiveId" clId="{F47695D2-DCCD-4FA6-9E5B-95A751BD05C0}" dt="2021-07-05T05:05:25.150" v="112" actId="14100"/>
          <ac:spMkLst>
            <pc:docMk/>
            <pc:sldMk cId="887149140" sldId="258"/>
            <ac:spMk id="7" creationId="{00000000-0000-0000-0000-000000000000}"/>
          </ac:spMkLst>
        </pc:spChg>
        <pc:spChg chg="add del mod">
          <ac:chgData name="왕 준수" userId="2da3bebcf6d157c6" providerId="LiveId" clId="{F47695D2-DCCD-4FA6-9E5B-95A751BD05C0}" dt="2021-07-05T06:13:29.128" v="787" actId="478"/>
          <ac:spMkLst>
            <pc:docMk/>
            <pc:sldMk cId="887149140" sldId="258"/>
            <ac:spMk id="12" creationId="{F3CD1E3D-530A-4CCB-8588-26F5AFC4E854}"/>
          </ac:spMkLst>
        </pc:spChg>
        <pc:spChg chg="add del mod">
          <ac:chgData name="왕 준수" userId="2da3bebcf6d157c6" providerId="LiveId" clId="{F47695D2-DCCD-4FA6-9E5B-95A751BD05C0}" dt="2021-07-05T06:13:28.359" v="786" actId="478"/>
          <ac:spMkLst>
            <pc:docMk/>
            <pc:sldMk cId="887149140" sldId="258"/>
            <ac:spMk id="13" creationId="{15B98DD7-6BD7-4850-8063-41AD837F91FC}"/>
          </ac:spMkLst>
        </pc:spChg>
        <pc:spChg chg="add del mod">
          <ac:chgData name="왕 준수" userId="2da3bebcf6d157c6" providerId="LiveId" clId="{F47695D2-DCCD-4FA6-9E5B-95A751BD05C0}" dt="2021-07-05T06:13:26.783" v="785" actId="478"/>
          <ac:spMkLst>
            <pc:docMk/>
            <pc:sldMk cId="887149140" sldId="258"/>
            <ac:spMk id="14" creationId="{3C0AF3B5-D41D-433A-9F12-68D29002C5D9}"/>
          </ac:spMkLst>
        </pc:spChg>
        <pc:spChg chg="add del mod">
          <ac:chgData name="왕 준수" userId="2da3bebcf6d157c6" providerId="LiveId" clId="{F47695D2-DCCD-4FA6-9E5B-95A751BD05C0}" dt="2021-07-05T06:13:30.008" v="788" actId="478"/>
          <ac:spMkLst>
            <pc:docMk/>
            <pc:sldMk cId="887149140" sldId="258"/>
            <ac:spMk id="15" creationId="{21C569F9-17AE-4DB3-82B8-DC302F0CA62C}"/>
          </ac:spMkLst>
        </pc:spChg>
        <pc:spChg chg="add del mod">
          <ac:chgData name="왕 준수" userId="2da3bebcf6d157c6" providerId="LiveId" clId="{F47695D2-DCCD-4FA6-9E5B-95A751BD05C0}" dt="2021-07-05T06:13:43.544" v="792"/>
          <ac:spMkLst>
            <pc:docMk/>
            <pc:sldMk cId="887149140" sldId="258"/>
            <ac:spMk id="16" creationId="{6C823A68-1FD2-4CF4-A0E6-BA9011544DA9}"/>
          </ac:spMkLst>
        </pc:spChg>
        <pc:spChg chg="add del mod">
          <ac:chgData name="왕 준수" userId="2da3bebcf6d157c6" providerId="LiveId" clId="{F47695D2-DCCD-4FA6-9E5B-95A751BD05C0}" dt="2021-07-05T06:13:43.544" v="792"/>
          <ac:spMkLst>
            <pc:docMk/>
            <pc:sldMk cId="887149140" sldId="258"/>
            <ac:spMk id="22" creationId="{D18B4B5C-89CC-4B80-99D2-3B7E747DBB30}"/>
          </ac:spMkLst>
        </pc:spChg>
        <pc:spChg chg="add del mod">
          <ac:chgData name="왕 준수" userId="2da3bebcf6d157c6" providerId="LiveId" clId="{F47695D2-DCCD-4FA6-9E5B-95A751BD05C0}" dt="2021-07-05T06:13:43.544" v="792"/>
          <ac:spMkLst>
            <pc:docMk/>
            <pc:sldMk cId="887149140" sldId="258"/>
            <ac:spMk id="23" creationId="{20AD60C4-353A-44CF-9ADA-67B9CD9AD0FF}"/>
          </ac:spMkLst>
        </pc:spChg>
        <pc:spChg chg="add del mod">
          <ac:chgData name="왕 준수" userId="2da3bebcf6d157c6" providerId="LiveId" clId="{F47695D2-DCCD-4FA6-9E5B-95A751BD05C0}" dt="2021-07-07T01:56:43.168" v="4457" actId="478"/>
          <ac:spMkLst>
            <pc:docMk/>
            <pc:sldMk cId="887149140" sldId="258"/>
            <ac:spMk id="24" creationId="{2039DA1A-3BE3-4F0E-8261-1E936B8F530C}"/>
          </ac:spMkLst>
        </pc:spChg>
        <pc:spChg chg="add del mod">
          <ac:chgData name="왕 준수" userId="2da3bebcf6d157c6" providerId="LiveId" clId="{F47695D2-DCCD-4FA6-9E5B-95A751BD05C0}" dt="2021-07-05T06:13:43.544" v="792"/>
          <ac:spMkLst>
            <pc:docMk/>
            <pc:sldMk cId="887149140" sldId="258"/>
            <ac:spMk id="24" creationId="{D4A41BBF-D2B1-4DCB-B7C8-BDEBFFC08C98}"/>
          </ac:spMkLst>
        </pc:spChg>
        <pc:spChg chg="add del mod">
          <ac:chgData name="왕 준수" userId="2da3bebcf6d157c6" providerId="LiveId" clId="{F47695D2-DCCD-4FA6-9E5B-95A751BD05C0}" dt="2021-07-05T06:13:43.544" v="792"/>
          <ac:spMkLst>
            <pc:docMk/>
            <pc:sldMk cId="887149140" sldId="258"/>
            <ac:spMk id="25" creationId="{68928179-C422-449D-9F5F-17A5DEB29C16}"/>
          </ac:spMkLst>
        </pc:spChg>
        <pc:spChg chg="mod">
          <ac:chgData name="왕 준수" userId="2da3bebcf6d157c6" providerId="LiveId" clId="{F47695D2-DCCD-4FA6-9E5B-95A751BD05C0}" dt="2021-07-07T02:10:49.753" v="4894" actId="1076"/>
          <ac:spMkLst>
            <pc:docMk/>
            <pc:sldMk cId="887149140" sldId="258"/>
            <ac:spMk id="26" creationId="{7A75F9FF-D59D-431D-AA89-084B440C3493}"/>
          </ac:spMkLst>
        </pc:spChg>
        <pc:spChg chg="add del mod">
          <ac:chgData name="왕 준수" userId="2da3bebcf6d157c6" providerId="LiveId" clId="{F47695D2-DCCD-4FA6-9E5B-95A751BD05C0}" dt="2021-07-05T06:13:43.544" v="792"/>
          <ac:spMkLst>
            <pc:docMk/>
            <pc:sldMk cId="887149140" sldId="258"/>
            <ac:spMk id="26" creationId="{E450FC1A-3BED-43A9-85CB-A1F6872EEBF5}"/>
          </ac:spMkLst>
        </pc:spChg>
        <pc:spChg chg="mod">
          <ac:chgData name="왕 준수" userId="2da3bebcf6d157c6" providerId="LiveId" clId="{F47695D2-DCCD-4FA6-9E5B-95A751BD05C0}" dt="2021-07-07T02:12:34.809" v="4908" actId="1038"/>
          <ac:spMkLst>
            <pc:docMk/>
            <pc:sldMk cId="887149140" sldId="258"/>
            <ac:spMk id="27" creationId="{8B6776BE-3777-4596-B01E-CD7F2F65C023}"/>
          </ac:spMkLst>
        </pc:spChg>
        <pc:spChg chg="add del mod">
          <ac:chgData name="왕 준수" userId="2da3bebcf6d157c6" providerId="LiveId" clId="{F47695D2-DCCD-4FA6-9E5B-95A751BD05C0}" dt="2021-07-05T06:13:56.711" v="829" actId="478"/>
          <ac:spMkLst>
            <pc:docMk/>
            <pc:sldMk cId="887149140" sldId="258"/>
            <ac:spMk id="32" creationId="{69FADFB9-CE79-428C-92F4-1F200E3C5FEB}"/>
          </ac:spMkLst>
        </pc:spChg>
        <pc:spChg chg="add mod">
          <ac:chgData name="왕 준수" userId="2da3bebcf6d157c6" providerId="LiveId" clId="{F47695D2-DCCD-4FA6-9E5B-95A751BD05C0}" dt="2021-07-07T01:55:29.279" v="4429" actId="1076"/>
          <ac:spMkLst>
            <pc:docMk/>
            <pc:sldMk cId="887149140" sldId="258"/>
            <ac:spMk id="38" creationId="{E880360C-FC6B-4BF5-BB17-7EE1004C026F}"/>
          </ac:spMkLst>
        </pc:spChg>
        <pc:spChg chg="add mod">
          <ac:chgData name="왕 준수" userId="2da3bebcf6d157c6" providerId="LiveId" clId="{F47695D2-DCCD-4FA6-9E5B-95A751BD05C0}" dt="2021-07-07T01:55:27.903" v="4428" actId="14100"/>
          <ac:spMkLst>
            <pc:docMk/>
            <pc:sldMk cId="887149140" sldId="258"/>
            <ac:spMk id="39" creationId="{5A9665CD-46D0-469D-8CDF-8AA93C2D9F4D}"/>
          </ac:spMkLst>
        </pc:spChg>
        <pc:spChg chg="add mod">
          <ac:chgData name="왕 준수" userId="2da3bebcf6d157c6" providerId="LiveId" clId="{F47695D2-DCCD-4FA6-9E5B-95A751BD05C0}" dt="2021-07-07T01:55:34.488" v="4431" actId="1076"/>
          <ac:spMkLst>
            <pc:docMk/>
            <pc:sldMk cId="887149140" sldId="258"/>
            <ac:spMk id="40" creationId="{8F34795C-562E-41B9-89C4-703C65896681}"/>
          </ac:spMkLst>
        </pc:spChg>
        <pc:spChg chg="add mod">
          <ac:chgData name="왕 준수" userId="2da3bebcf6d157c6" providerId="LiveId" clId="{F47695D2-DCCD-4FA6-9E5B-95A751BD05C0}" dt="2021-07-07T01:56:20.247" v="4448" actId="1076"/>
          <ac:spMkLst>
            <pc:docMk/>
            <pc:sldMk cId="887149140" sldId="258"/>
            <ac:spMk id="41" creationId="{9D7E5341-4F53-4A03-A376-6F20CCE1ADD5}"/>
          </ac:spMkLst>
        </pc:spChg>
        <pc:spChg chg="add mod">
          <ac:chgData name="왕 준수" userId="2da3bebcf6d157c6" providerId="LiveId" clId="{F47695D2-DCCD-4FA6-9E5B-95A751BD05C0}" dt="2021-07-07T01:56:24.928" v="4450" actId="1076"/>
          <ac:spMkLst>
            <pc:docMk/>
            <pc:sldMk cId="887149140" sldId="258"/>
            <ac:spMk id="42" creationId="{8DF70ECD-63D4-4E81-875F-F43B90BC2C07}"/>
          </ac:spMkLst>
        </pc:spChg>
        <pc:spChg chg="add del mod">
          <ac:chgData name="왕 준수" userId="2da3bebcf6d157c6" providerId="LiveId" clId="{F47695D2-DCCD-4FA6-9E5B-95A751BD05C0}" dt="2021-07-05T06:14:25.832" v="938"/>
          <ac:spMkLst>
            <pc:docMk/>
            <pc:sldMk cId="887149140" sldId="258"/>
            <ac:spMk id="48" creationId="{31DB03D6-1D33-4A75-8B82-BAC9F16B6EC6}"/>
          </ac:spMkLst>
        </pc:spChg>
        <pc:spChg chg="del">
          <ac:chgData name="왕 준수" userId="2da3bebcf6d157c6" providerId="LiveId" clId="{F47695D2-DCCD-4FA6-9E5B-95A751BD05C0}" dt="2021-07-05T05:04:30.399" v="79" actId="478"/>
          <ac:spMkLst>
            <pc:docMk/>
            <pc:sldMk cId="887149140" sldId="258"/>
            <ac:spMk id="149" creationId="{00000000-0000-0000-0000-000000000000}"/>
          </ac:spMkLst>
        </pc:spChg>
        <pc:spChg chg="mod">
          <ac:chgData name="왕 준수" userId="2da3bebcf6d157c6" providerId="LiveId" clId="{F47695D2-DCCD-4FA6-9E5B-95A751BD05C0}" dt="2021-07-05T06:13:21.886" v="784" actId="14100"/>
          <ac:spMkLst>
            <pc:docMk/>
            <pc:sldMk cId="887149140" sldId="258"/>
            <ac:spMk id="455" creationId="{00000000-0000-0000-0000-000000000000}"/>
          </ac:spMkLst>
        </pc:spChg>
        <pc:spChg chg="mod">
          <ac:chgData name="왕 준수" userId="2da3bebcf6d157c6" providerId="LiveId" clId="{F47695D2-DCCD-4FA6-9E5B-95A751BD05C0}" dt="2021-07-07T01:56:06.087" v="4442" actId="1076"/>
          <ac:spMkLst>
            <pc:docMk/>
            <pc:sldMk cId="887149140" sldId="258"/>
            <ac:spMk id="1924" creationId="{00000000-0000-0000-0000-000000000000}"/>
          </ac:spMkLst>
        </pc:spChg>
        <pc:spChg chg="mod">
          <ac:chgData name="왕 준수" userId="2da3bebcf6d157c6" providerId="LiveId" clId="{F47695D2-DCCD-4FA6-9E5B-95A751BD05C0}" dt="2021-07-07T01:56:06.087" v="4442" actId="1076"/>
          <ac:spMkLst>
            <pc:docMk/>
            <pc:sldMk cId="887149140" sldId="258"/>
            <ac:spMk id="1925" creationId="{00000000-0000-0000-0000-000000000000}"/>
          </ac:spMkLst>
        </pc:spChg>
        <pc:grpChg chg="add mod">
          <ac:chgData name="왕 준수" userId="2da3bebcf6d157c6" providerId="LiveId" clId="{F47695D2-DCCD-4FA6-9E5B-95A751BD05C0}" dt="2021-07-07T02:10:54.281" v="4898" actId="1076"/>
          <ac:grpSpMkLst>
            <pc:docMk/>
            <pc:sldMk cId="887149140" sldId="258"/>
            <ac:grpSpMk id="25" creationId="{09D75FB7-14C6-4E93-9F58-B55A41DE4810}"/>
          </ac:grpSpMkLst>
        </pc:grpChg>
        <pc:picChg chg="add del mod">
          <ac:chgData name="왕 준수" userId="2da3bebcf6d157c6" providerId="LiveId" clId="{F47695D2-DCCD-4FA6-9E5B-95A751BD05C0}" dt="2021-07-05T06:13:43.544" v="792"/>
          <ac:picMkLst>
            <pc:docMk/>
            <pc:sldMk cId="887149140" sldId="258"/>
            <ac:picMk id="17" creationId="{11863FF4-2368-4CF3-AE35-79AB4F05518B}"/>
          </ac:picMkLst>
        </pc:picChg>
        <pc:picChg chg="add del mod">
          <ac:chgData name="왕 준수" userId="2da3bebcf6d157c6" providerId="LiveId" clId="{F47695D2-DCCD-4FA6-9E5B-95A751BD05C0}" dt="2021-07-05T06:13:43.544" v="792"/>
          <ac:picMkLst>
            <pc:docMk/>
            <pc:sldMk cId="887149140" sldId="258"/>
            <ac:picMk id="18" creationId="{C65610D2-19ED-4624-9C8D-CE33A15AEDEE}"/>
          </ac:picMkLst>
        </pc:picChg>
        <pc:picChg chg="add del mod">
          <ac:chgData name="왕 준수" userId="2da3bebcf6d157c6" providerId="LiveId" clId="{F47695D2-DCCD-4FA6-9E5B-95A751BD05C0}" dt="2021-07-05T06:13:43.544" v="792"/>
          <ac:picMkLst>
            <pc:docMk/>
            <pc:sldMk cId="887149140" sldId="258"/>
            <ac:picMk id="19" creationId="{85DC8E9B-DF34-4922-B5CF-758BEF229E73}"/>
          </ac:picMkLst>
        </pc:picChg>
        <pc:picChg chg="add del mod">
          <ac:chgData name="왕 준수" userId="2da3bebcf6d157c6" providerId="LiveId" clId="{F47695D2-DCCD-4FA6-9E5B-95A751BD05C0}" dt="2021-07-05T06:13:43.544" v="792"/>
          <ac:picMkLst>
            <pc:docMk/>
            <pc:sldMk cId="887149140" sldId="258"/>
            <ac:picMk id="20" creationId="{B3E2DE2C-347D-4B18-B276-59EE1269251A}"/>
          </ac:picMkLst>
        </pc:picChg>
        <pc:picChg chg="add del mod">
          <ac:chgData name="왕 준수" userId="2da3bebcf6d157c6" providerId="LiveId" clId="{F47695D2-DCCD-4FA6-9E5B-95A751BD05C0}" dt="2021-07-05T06:13:43.544" v="792"/>
          <ac:picMkLst>
            <pc:docMk/>
            <pc:sldMk cId="887149140" sldId="258"/>
            <ac:picMk id="21" creationId="{34FB8637-3C6F-41DB-8BE4-98CF424FAEDC}"/>
          </ac:picMkLst>
        </pc:picChg>
        <pc:picChg chg="add del mod">
          <ac:chgData name="왕 준수" userId="2da3bebcf6d157c6" providerId="LiveId" clId="{F47695D2-DCCD-4FA6-9E5B-95A751BD05C0}" dt="2021-07-05T06:13:43.544" v="792"/>
          <ac:picMkLst>
            <pc:docMk/>
            <pc:sldMk cId="887149140" sldId="258"/>
            <ac:picMk id="27" creationId="{DD3F543B-C165-4A7B-A723-3D9D3E9AF330}"/>
          </ac:picMkLst>
        </pc:picChg>
        <pc:picChg chg="add del mod">
          <ac:chgData name="왕 준수" userId="2da3bebcf6d157c6" providerId="LiveId" clId="{F47695D2-DCCD-4FA6-9E5B-95A751BD05C0}" dt="2021-07-05T06:13:43.544" v="792"/>
          <ac:picMkLst>
            <pc:docMk/>
            <pc:sldMk cId="887149140" sldId="258"/>
            <ac:picMk id="28" creationId="{76018C36-63A4-439F-B4C9-1739368382B2}"/>
          </ac:picMkLst>
        </pc:picChg>
        <pc:picChg chg="add mod">
          <ac:chgData name="왕 준수" userId="2da3bebcf6d157c6" providerId="LiveId" clId="{F47695D2-DCCD-4FA6-9E5B-95A751BD05C0}" dt="2021-07-07T02:18:03.268" v="4976" actId="1035"/>
          <ac:picMkLst>
            <pc:docMk/>
            <pc:sldMk cId="887149140" sldId="258"/>
            <ac:picMk id="28" creationId="{AA0974C3-F913-410C-91EA-A4B5A8390205}"/>
          </ac:picMkLst>
        </pc:picChg>
        <pc:picChg chg="add del mod">
          <ac:chgData name="왕 준수" userId="2da3bebcf6d157c6" providerId="LiveId" clId="{F47695D2-DCCD-4FA6-9E5B-95A751BD05C0}" dt="2021-07-05T06:13:43.544" v="792"/>
          <ac:picMkLst>
            <pc:docMk/>
            <pc:sldMk cId="887149140" sldId="258"/>
            <ac:picMk id="29" creationId="{EAFADB5B-7A5F-4905-A4C2-7E962C34E4DD}"/>
          </ac:picMkLst>
        </pc:picChg>
        <pc:picChg chg="add del mod">
          <ac:chgData name="왕 준수" userId="2da3bebcf6d157c6" providerId="LiveId" clId="{F47695D2-DCCD-4FA6-9E5B-95A751BD05C0}" dt="2021-07-05T06:13:43.544" v="792"/>
          <ac:picMkLst>
            <pc:docMk/>
            <pc:sldMk cId="887149140" sldId="258"/>
            <ac:picMk id="30" creationId="{2CA027FC-841D-4818-A869-8F190ACA2E05}"/>
          </ac:picMkLst>
        </pc:picChg>
        <pc:picChg chg="add del mod">
          <ac:chgData name="왕 준수" userId="2da3bebcf6d157c6" providerId="LiveId" clId="{F47695D2-DCCD-4FA6-9E5B-95A751BD05C0}" dt="2021-07-05T06:13:43.544" v="792"/>
          <ac:picMkLst>
            <pc:docMk/>
            <pc:sldMk cId="887149140" sldId="258"/>
            <ac:picMk id="31" creationId="{C30A7DA7-0CF9-4335-A416-4CD6ABE16651}"/>
          </ac:picMkLst>
        </pc:picChg>
        <pc:picChg chg="add mod">
          <ac:chgData name="왕 준수" userId="2da3bebcf6d157c6" providerId="LiveId" clId="{F47695D2-DCCD-4FA6-9E5B-95A751BD05C0}" dt="2021-07-07T01:55:12.400" v="4423" actId="1076"/>
          <ac:picMkLst>
            <pc:docMk/>
            <pc:sldMk cId="887149140" sldId="258"/>
            <ac:picMk id="33" creationId="{CADB2ACD-55C2-4276-BA4C-77828D2EAA66}"/>
          </ac:picMkLst>
        </pc:picChg>
        <pc:picChg chg="add mod">
          <ac:chgData name="왕 준수" userId="2da3bebcf6d157c6" providerId="LiveId" clId="{F47695D2-DCCD-4FA6-9E5B-95A751BD05C0}" dt="2021-07-07T01:55:34.488" v="4431" actId="1076"/>
          <ac:picMkLst>
            <pc:docMk/>
            <pc:sldMk cId="887149140" sldId="258"/>
            <ac:picMk id="34" creationId="{CD62F1E2-6E4A-4909-A194-65F9C797EAE4}"/>
          </ac:picMkLst>
        </pc:picChg>
        <pc:picChg chg="add del mod">
          <ac:chgData name="왕 준수" userId="2da3bebcf6d157c6" providerId="LiveId" clId="{F47695D2-DCCD-4FA6-9E5B-95A751BD05C0}" dt="2021-07-07T01:52:33.289" v="4369" actId="478"/>
          <ac:picMkLst>
            <pc:docMk/>
            <pc:sldMk cId="887149140" sldId="258"/>
            <ac:picMk id="35" creationId="{BAE52BE9-9121-43AA-A5F9-0CAADD6E0286}"/>
          </ac:picMkLst>
        </pc:picChg>
        <pc:picChg chg="add mod">
          <ac:chgData name="왕 준수" userId="2da3bebcf6d157c6" providerId="LiveId" clId="{F47695D2-DCCD-4FA6-9E5B-95A751BD05C0}" dt="2021-07-07T01:56:06.087" v="4442" actId="1076"/>
          <ac:picMkLst>
            <pc:docMk/>
            <pc:sldMk cId="887149140" sldId="258"/>
            <ac:picMk id="36" creationId="{1BDB4158-E11D-45E2-8C7A-40C6F5366F4F}"/>
          </ac:picMkLst>
        </pc:picChg>
        <pc:picChg chg="add mod">
          <ac:chgData name="왕 준수" userId="2da3bebcf6d157c6" providerId="LiveId" clId="{F47695D2-DCCD-4FA6-9E5B-95A751BD05C0}" dt="2021-07-07T01:55:08.904" v="4421" actId="1076"/>
          <ac:picMkLst>
            <pc:docMk/>
            <pc:sldMk cId="887149140" sldId="258"/>
            <ac:picMk id="37" creationId="{C13CF850-3D69-4DD2-961A-CC5D552FA687}"/>
          </ac:picMkLst>
        </pc:picChg>
        <pc:picChg chg="add mod">
          <ac:chgData name="왕 준수" userId="2da3bebcf6d157c6" providerId="LiveId" clId="{F47695D2-DCCD-4FA6-9E5B-95A751BD05C0}" dt="2021-07-07T02:09:44.322" v="4877" actId="1076"/>
          <ac:picMkLst>
            <pc:docMk/>
            <pc:sldMk cId="887149140" sldId="258"/>
            <ac:picMk id="43" creationId="{A3B61F38-8D42-4DE5-B844-5F8734D1D9D2}"/>
          </ac:picMkLst>
        </pc:picChg>
        <pc:picChg chg="add mod">
          <ac:chgData name="왕 준수" userId="2da3bebcf6d157c6" providerId="LiveId" clId="{F47695D2-DCCD-4FA6-9E5B-95A751BD05C0}" dt="2021-07-07T01:55:34.488" v="4431" actId="1076"/>
          <ac:picMkLst>
            <pc:docMk/>
            <pc:sldMk cId="887149140" sldId="258"/>
            <ac:picMk id="44" creationId="{4FC49FEE-2194-4229-9C30-D5FCAD2BFD53}"/>
          </ac:picMkLst>
        </pc:picChg>
        <pc:picChg chg="add mod">
          <ac:chgData name="왕 준수" userId="2da3bebcf6d157c6" providerId="LiveId" clId="{F47695D2-DCCD-4FA6-9E5B-95A751BD05C0}" dt="2021-07-07T01:56:26.376" v="4451" actId="1076"/>
          <ac:picMkLst>
            <pc:docMk/>
            <pc:sldMk cId="887149140" sldId="258"/>
            <ac:picMk id="45" creationId="{6B8CF68E-67C1-4D36-A7BA-D9D5F500AB5B}"/>
          </ac:picMkLst>
        </pc:picChg>
        <pc:picChg chg="add del mod">
          <ac:chgData name="왕 준수" userId="2da3bebcf6d157c6" providerId="LiveId" clId="{F47695D2-DCCD-4FA6-9E5B-95A751BD05C0}" dt="2021-07-07T01:52:08.256" v="4367" actId="478"/>
          <ac:picMkLst>
            <pc:docMk/>
            <pc:sldMk cId="887149140" sldId="258"/>
            <ac:picMk id="46" creationId="{B77393DF-F4AB-49E1-956E-FC0BD50AF994}"/>
          </ac:picMkLst>
        </pc:picChg>
        <pc:picChg chg="add mod">
          <ac:chgData name="왕 준수" userId="2da3bebcf6d157c6" providerId="LiveId" clId="{F47695D2-DCCD-4FA6-9E5B-95A751BD05C0}" dt="2021-07-07T01:55:34.488" v="4431" actId="1076"/>
          <ac:picMkLst>
            <pc:docMk/>
            <pc:sldMk cId="887149140" sldId="258"/>
            <ac:picMk id="47" creationId="{12F5328B-0EE8-45BA-B5F4-0416B1B92A84}"/>
          </ac:picMkLst>
        </pc:picChg>
        <pc:picChg chg="add mod">
          <ac:chgData name="왕 준수" userId="2da3bebcf6d157c6" providerId="LiveId" clId="{F47695D2-DCCD-4FA6-9E5B-95A751BD05C0}" dt="2021-07-07T01:56:32.599" v="4452" actId="14100"/>
          <ac:picMkLst>
            <pc:docMk/>
            <pc:sldMk cId="887149140" sldId="258"/>
            <ac:picMk id="1026" creationId="{84490E68-07AC-432C-B44D-AA431705BB47}"/>
          </ac:picMkLst>
        </pc:picChg>
      </pc:sldChg>
      <pc:sldChg chg="del">
        <pc:chgData name="왕 준수" userId="2da3bebcf6d157c6" providerId="LiveId" clId="{F47695D2-DCCD-4FA6-9E5B-95A751BD05C0}" dt="2021-07-05T06:36:43.040" v="1655" actId="47"/>
        <pc:sldMkLst>
          <pc:docMk/>
          <pc:sldMk cId="3201563831" sldId="277"/>
        </pc:sldMkLst>
      </pc:sldChg>
      <pc:sldChg chg="addSp delSp modSp mod ord modTransition">
        <pc:chgData name="왕 준수" userId="2da3bebcf6d157c6" providerId="LiveId" clId="{F47695D2-DCCD-4FA6-9E5B-95A751BD05C0}" dt="2021-07-07T01:58:01.792" v="4462" actId="1037"/>
        <pc:sldMkLst>
          <pc:docMk/>
          <pc:sldMk cId="1494497175" sldId="278"/>
        </pc:sldMkLst>
        <pc:spChg chg="del topLvl">
          <ac:chgData name="왕 준수" userId="2da3bebcf6d157c6" providerId="LiveId" clId="{F47695D2-DCCD-4FA6-9E5B-95A751BD05C0}" dt="2021-07-05T05:23:23.511" v="155" actId="478"/>
          <ac:spMkLst>
            <pc:docMk/>
            <pc:sldMk cId="1494497175" sldId="278"/>
            <ac:spMk id="16" creationId="{00000000-0000-0000-0000-000000000000}"/>
          </ac:spMkLst>
        </pc:spChg>
        <pc:spChg chg="mod topLvl">
          <ac:chgData name="왕 준수" userId="2da3bebcf6d157c6" providerId="LiveId" clId="{F47695D2-DCCD-4FA6-9E5B-95A751BD05C0}" dt="2021-07-05T05:29:42.135" v="291" actId="1035"/>
          <ac:spMkLst>
            <pc:docMk/>
            <pc:sldMk cId="1494497175" sldId="278"/>
            <ac:spMk id="17" creationId="{00000000-0000-0000-0000-000000000000}"/>
          </ac:spMkLst>
        </pc:spChg>
        <pc:spChg chg="mod">
          <ac:chgData name="왕 준수" userId="2da3bebcf6d157c6" providerId="LiveId" clId="{F47695D2-DCCD-4FA6-9E5B-95A751BD05C0}" dt="2021-07-06T02:45:28.273" v="3068" actId="478"/>
          <ac:spMkLst>
            <pc:docMk/>
            <pc:sldMk cId="1494497175" sldId="278"/>
            <ac:spMk id="31" creationId="{00000000-0000-0000-0000-000000000000}"/>
          </ac:spMkLst>
        </pc:spChg>
        <pc:spChg chg="add del mod">
          <ac:chgData name="왕 준수" userId="2da3bebcf6d157c6" providerId="LiveId" clId="{F47695D2-DCCD-4FA6-9E5B-95A751BD05C0}" dt="2021-07-06T02:45:28.273" v="3068" actId="478"/>
          <ac:spMkLst>
            <pc:docMk/>
            <pc:sldMk cId="1494497175" sldId="278"/>
            <ac:spMk id="32" creationId="{00000000-0000-0000-0000-000000000000}"/>
          </ac:spMkLst>
        </pc:spChg>
        <pc:spChg chg="mod">
          <ac:chgData name="왕 준수" userId="2da3bebcf6d157c6" providerId="LiveId" clId="{F47695D2-DCCD-4FA6-9E5B-95A751BD05C0}" dt="2021-07-06T02:46:34.027" v="3091" actId="478"/>
          <ac:spMkLst>
            <pc:docMk/>
            <pc:sldMk cId="1494497175" sldId="278"/>
            <ac:spMk id="34" creationId="{00000000-0000-0000-0000-000000000000}"/>
          </ac:spMkLst>
        </pc:spChg>
        <pc:spChg chg="add del mod">
          <ac:chgData name="왕 준수" userId="2da3bebcf6d157c6" providerId="LiveId" clId="{F47695D2-DCCD-4FA6-9E5B-95A751BD05C0}" dt="2021-07-06T02:46:34.027" v="3091" actId="478"/>
          <ac:spMkLst>
            <pc:docMk/>
            <pc:sldMk cId="1494497175" sldId="278"/>
            <ac:spMk id="35" creationId="{00000000-0000-0000-0000-000000000000}"/>
          </ac:spMkLst>
        </pc:spChg>
        <pc:spChg chg="add mod">
          <ac:chgData name="왕 준수" userId="2da3bebcf6d157c6" providerId="LiveId" clId="{F47695D2-DCCD-4FA6-9E5B-95A751BD05C0}" dt="2021-07-05T05:58:36.088" v="499" actId="1076"/>
          <ac:spMkLst>
            <pc:docMk/>
            <pc:sldMk cId="1494497175" sldId="278"/>
            <ac:spMk id="41" creationId="{F0E13E34-1309-408E-BE39-CDB60B6A7C55}"/>
          </ac:spMkLst>
        </pc:spChg>
        <pc:spChg chg="del topLvl">
          <ac:chgData name="왕 준수" userId="2da3bebcf6d157c6" providerId="LiveId" clId="{F47695D2-DCCD-4FA6-9E5B-95A751BD05C0}" dt="2021-07-05T05:23:33.495" v="174" actId="478"/>
          <ac:spMkLst>
            <pc:docMk/>
            <pc:sldMk cId="1494497175" sldId="278"/>
            <ac:spMk id="43" creationId="{00000000-0000-0000-0000-000000000000}"/>
          </ac:spMkLst>
        </pc:spChg>
        <pc:spChg chg="mod topLvl">
          <ac:chgData name="왕 준수" userId="2da3bebcf6d157c6" providerId="LiveId" clId="{F47695D2-DCCD-4FA6-9E5B-95A751BD05C0}" dt="2021-07-05T05:29:42.135" v="291" actId="1035"/>
          <ac:spMkLst>
            <pc:docMk/>
            <pc:sldMk cId="1494497175" sldId="278"/>
            <ac:spMk id="44" creationId="{00000000-0000-0000-0000-000000000000}"/>
          </ac:spMkLst>
        </pc:spChg>
        <pc:spChg chg="add mod">
          <ac:chgData name="왕 준수" userId="2da3bebcf6d157c6" providerId="LiveId" clId="{F47695D2-DCCD-4FA6-9E5B-95A751BD05C0}" dt="2021-07-05T05:29:58.455" v="423" actId="1076"/>
          <ac:spMkLst>
            <pc:docMk/>
            <pc:sldMk cId="1494497175" sldId="278"/>
            <ac:spMk id="51" creationId="{5537B526-5D15-4D39-8C4D-CE415B9EDBD6}"/>
          </ac:spMkLst>
        </pc:spChg>
        <pc:spChg chg="del mod topLvl">
          <ac:chgData name="왕 준수" userId="2da3bebcf6d157c6" providerId="LiveId" clId="{F47695D2-DCCD-4FA6-9E5B-95A751BD05C0}" dt="2021-07-05T05:58:34.279" v="497" actId="478"/>
          <ac:spMkLst>
            <pc:docMk/>
            <pc:sldMk cId="1494497175" sldId="278"/>
            <ac:spMk id="54" creationId="{75B14A7A-1E94-4184-A870-2A29E6EE998F}"/>
          </ac:spMkLst>
        </pc:spChg>
        <pc:spChg chg="mod">
          <ac:chgData name="왕 준수" userId="2da3bebcf6d157c6" providerId="LiveId" clId="{F47695D2-DCCD-4FA6-9E5B-95A751BD05C0}" dt="2021-07-05T05:58:31.532" v="496" actId="165"/>
          <ac:spMkLst>
            <pc:docMk/>
            <pc:sldMk cId="1494497175" sldId="278"/>
            <ac:spMk id="55" creationId="{1222BA81-1D75-4C48-A68F-EB0A3A16D925}"/>
          </ac:spMkLst>
        </pc:spChg>
        <pc:spChg chg="mod">
          <ac:chgData name="왕 준수" userId="2da3bebcf6d157c6" providerId="LiveId" clId="{F47695D2-DCCD-4FA6-9E5B-95A751BD05C0}" dt="2021-07-05T05:58:31.532" v="496" actId="165"/>
          <ac:spMkLst>
            <pc:docMk/>
            <pc:sldMk cId="1494497175" sldId="278"/>
            <ac:spMk id="56" creationId="{47755F1A-1DFD-4726-B37D-F5E6B6327FF0}"/>
          </ac:spMkLst>
        </pc:spChg>
        <pc:spChg chg="add mod">
          <ac:chgData name="왕 준수" userId="2da3bebcf6d157c6" providerId="LiveId" clId="{F47695D2-DCCD-4FA6-9E5B-95A751BD05C0}" dt="2021-07-05T05:32:41.711" v="454"/>
          <ac:spMkLst>
            <pc:docMk/>
            <pc:sldMk cId="1494497175" sldId="278"/>
            <ac:spMk id="57" creationId="{F74E5548-0B38-4A6B-A885-54B0563EC1F1}"/>
          </ac:spMkLst>
        </pc:spChg>
        <pc:spChg chg="del mod topLvl">
          <ac:chgData name="왕 준수" userId="2da3bebcf6d157c6" providerId="LiveId" clId="{F47695D2-DCCD-4FA6-9E5B-95A751BD05C0}" dt="2021-07-05T06:01:53.176" v="518" actId="478"/>
          <ac:spMkLst>
            <pc:docMk/>
            <pc:sldMk cId="1494497175" sldId="278"/>
            <ac:spMk id="60" creationId="{8F3168C0-21E9-4D0E-B7A1-4C86F44F69B8}"/>
          </ac:spMkLst>
        </pc:spChg>
        <pc:spChg chg="mod">
          <ac:chgData name="왕 준수" userId="2da3bebcf6d157c6" providerId="LiveId" clId="{F47695D2-DCCD-4FA6-9E5B-95A751BD05C0}" dt="2021-07-05T06:01:50.173" v="517" actId="165"/>
          <ac:spMkLst>
            <pc:docMk/>
            <pc:sldMk cId="1494497175" sldId="278"/>
            <ac:spMk id="61" creationId="{F0E13555-42D3-4E08-B677-D33600A4857F}"/>
          </ac:spMkLst>
        </pc:spChg>
        <pc:spChg chg="mod">
          <ac:chgData name="왕 준수" userId="2da3bebcf6d157c6" providerId="LiveId" clId="{F47695D2-DCCD-4FA6-9E5B-95A751BD05C0}" dt="2021-07-05T06:01:50.173" v="517" actId="165"/>
          <ac:spMkLst>
            <pc:docMk/>
            <pc:sldMk cId="1494497175" sldId="278"/>
            <ac:spMk id="62" creationId="{3E178A12-E156-41E9-9AC7-659F4838BE7C}"/>
          </ac:spMkLst>
        </pc:spChg>
        <pc:spChg chg="add mod">
          <ac:chgData name="왕 준수" userId="2da3bebcf6d157c6" providerId="LiveId" clId="{F47695D2-DCCD-4FA6-9E5B-95A751BD05C0}" dt="2021-07-05T05:32:50.127" v="483"/>
          <ac:spMkLst>
            <pc:docMk/>
            <pc:sldMk cId="1494497175" sldId="278"/>
            <ac:spMk id="63" creationId="{5D65A3A2-54C9-4240-A1AD-AB9158CAD785}"/>
          </ac:spMkLst>
        </pc:spChg>
        <pc:spChg chg="add mod ord">
          <ac:chgData name="왕 준수" userId="2da3bebcf6d157c6" providerId="LiveId" clId="{F47695D2-DCCD-4FA6-9E5B-95A751BD05C0}" dt="2021-07-05T05:32:11.599" v="434" actId="167"/>
          <ac:spMkLst>
            <pc:docMk/>
            <pc:sldMk cId="1494497175" sldId="278"/>
            <ac:spMk id="64" creationId="{2FEF87A8-4942-4C53-85D3-9C11540C6ABB}"/>
          </ac:spMkLst>
        </pc:spChg>
        <pc:spChg chg="add mod ord">
          <ac:chgData name="왕 준수" userId="2da3bebcf6d157c6" providerId="LiveId" clId="{F47695D2-DCCD-4FA6-9E5B-95A751BD05C0}" dt="2021-07-05T05:32:29.063" v="437" actId="167"/>
          <ac:spMkLst>
            <pc:docMk/>
            <pc:sldMk cId="1494497175" sldId="278"/>
            <ac:spMk id="65" creationId="{409AF1C1-4D9B-4155-BD70-6C0D82B7FCD5}"/>
          </ac:spMkLst>
        </pc:spChg>
        <pc:spChg chg="mod">
          <ac:chgData name="왕 준수" userId="2da3bebcf6d157c6" providerId="LiveId" clId="{F47695D2-DCCD-4FA6-9E5B-95A751BD05C0}" dt="2021-07-05T05:28:08.424" v="243" actId="1076"/>
          <ac:spMkLst>
            <pc:docMk/>
            <pc:sldMk cId="1494497175" sldId="278"/>
            <ac:spMk id="277" creationId="{00000000-0000-0000-0000-000000000000}"/>
          </ac:spMkLst>
        </pc:spChg>
        <pc:spChg chg="mod">
          <ac:chgData name="왕 준수" userId="2da3bebcf6d157c6" providerId="LiveId" clId="{F47695D2-DCCD-4FA6-9E5B-95A751BD05C0}" dt="2021-07-05T05:25:13.010" v="224" actId="164"/>
          <ac:spMkLst>
            <pc:docMk/>
            <pc:sldMk cId="1494497175" sldId="278"/>
            <ac:spMk id="278" creationId="{00000000-0000-0000-0000-000000000000}"/>
          </ac:spMkLst>
        </pc:spChg>
        <pc:spChg chg="del">
          <ac:chgData name="왕 준수" userId="2da3bebcf6d157c6" providerId="LiveId" clId="{F47695D2-DCCD-4FA6-9E5B-95A751BD05C0}" dt="2021-07-06T02:45:29.775" v="3069" actId="478"/>
          <ac:spMkLst>
            <pc:docMk/>
            <pc:sldMk cId="1494497175" sldId="278"/>
            <ac:spMk id="280" creationId="{00000000-0000-0000-0000-000000000000}"/>
          </ac:spMkLst>
        </pc:spChg>
        <pc:spChg chg="del topLvl">
          <ac:chgData name="왕 준수" userId="2da3bebcf6d157c6" providerId="LiveId" clId="{F47695D2-DCCD-4FA6-9E5B-95A751BD05C0}" dt="2021-07-06T02:45:36.610" v="3071" actId="478"/>
          <ac:spMkLst>
            <pc:docMk/>
            <pc:sldMk cId="1494497175" sldId="278"/>
            <ac:spMk id="281" creationId="{00000000-0000-0000-0000-000000000000}"/>
          </ac:spMkLst>
        </pc:spChg>
        <pc:spChg chg="del">
          <ac:chgData name="왕 준수" userId="2da3bebcf6d157c6" providerId="LiveId" clId="{F47695D2-DCCD-4FA6-9E5B-95A751BD05C0}" dt="2021-07-06T02:45:33.484" v="3070" actId="478"/>
          <ac:spMkLst>
            <pc:docMk/>
            <pc:sldMk cId="1494497175" sldId="278"/>
            <ac:spMk id="282" creationId="{00000000-0000-0000-0000-000000000000}"/>
          </ac:spMkLst>
        </pc:spChg>
        <pc:spChg chg="del">
          <ac:chgData name="왕 준수" userId="2da3bebcf6d157c6" providerId="LiveId" clId="{F47695D2-DCCD-4FA6-9E5B-95A751BD05C0}" dt="2021-07-06T02:46:24.973" v="3085" actId="478"/>
          <ac:spMkLst>
            <pc:docMk/>
            <pc:sldMk cId="1494497175" sldId="278"/>
            <ac:spMk id="284" creationId="{00000000-0000-0000-0000-000000000000}"/>
          </ac:spMkLst>
        </pc:spChg>
        <pc:spChg chg="del">
          <ac:chgData name="왕 준수" userId="2da3bebcf6d157c6" providerId="LiveId" clId="{F47695D2-DCCD-4FA6-9E5B-95A751BD05C0}" dt="2021-07-06T02:46:19.212" v="3082" actId="478"/>
          <ac:spMkLst>
            <pc:docMk/>
            <pc:sldMk cId="1494497175" sldId="278"/>
            <ac:spMk id="285" creationId="{00000000-0000-0000-0000-000000000000}"/>
          </ac:spMkLst>
        </pc:spChg>
        <pc:spChg chg="del topLvl">
          <ac:chgData name="왕 준수" userId="2da3bebcf6d157c6" providerId="LiveId" clId="{F47695D2-DCCD-4FA6-9E5B-95A751BD05C0}" dt="2021-07-06T02:46:35.286" v="3092" actId="478"/>
          <ac:spMkLst>
            <pc:docMk/>
            <pc:sldMk cId="1494497175" sldId="278"/>
            <ac:spMk id="286" creationId="{00000000-0000-0000-0000-000000000000}"/>
          </ac:spMkLst>
        </pc:spChg>
        <pc:spChg chg="del">
          <ac:chgData name="왕 준수" userId="2da3bebcf6d157c6" providerId="LiveId" clId="{F47695D2-DCCD-4FA6-9E5B-95A751BD05C0}" dt="2021-07-06T02:46:23.459" v="3084" actId="478"/>
          <ac:spMkLst>
            <pc:docMk/>
            <pc:sldMk cId="1494497175" sldId="278"/>
            <ac:spMk id="287" creationId="{00000000-0000-0000-0000-000000000000}"/>
          </ac:spMkLst>
        </pc:spChg>
        <pc:spChg chg="del">
          <ac:chgData name="왕 준수" userId="2da3bebcf6d157c6" providerId="LiveId" clId="{F47695D2-DCCD-4FA6-9E5B-95A751BD05C0}" dt="2021-07-06T02:46:20.935" v="3083" actId="478"/>
          <ac:spMkLst>
            <pc:docMk/>
            <pc:sldMk cId="1494497175" sldId="278"/>
            <ac:spMk id="288" creationId="{00000000-0000-0000-0000-000000000000}"/>
          </ac:spMkLst>
        </pc:spChg>
        <pc:spChg chg="del">
          <ac:chgData name="왕 준수" userId="2da3bebcf6d157c6" providerId="LiveId" clId="{F47695D2-DCCD-4FA6-9E5B-95A751BD05C0}" dt="2021-07-06T02:46:31.386" v="3089" actId="478"/>
          <ac:spMkLst>
            <pc:docMk/>
            <pc:sldMk cId="1494497175" sldId="278"/>
            <ac:spMk id="289" creationId="{00000000-0000-0000-0000-000000000000}"/>
          </ac:spMkLst>
        </pc:spChg>
        <pc:spChg chg="del">
          <ac:chgData name="왕 준수" userId="2da3bebcf6d157c6" providerId="LiveId" clId="{F47695D2-DCCD-4FA6-9E5B-95A751BD05C0}" dt="2021-07-06T02:46:28.796" v="3088" actId="478"/>
          <ac:spMkLst>
            <pc:docMk/>
            <pc:sldMk cId="1494497175" sldId="278"/>
            <ac:spMk id="290" creationId="{00000000-0000-0000-0000-000000000000}"/>
          </ac:spMkLst>
        </pc:spChg>
        <pc:spChg chg="mod">
          <ac:chgData name="왕 준수" userId="2da3bebcf6d157c6" providerId="LiveId" clId="{F47695D2-DCCD-4FA6-9E5B-95A751BD05C0}" dt="2021-07-05T05:28:40.482" v="246" actId="164"/>
          <ac:spMkLst>
            <pc:docMk/>
            <pc:sldMk cId="1494497175" sldId="278"/>
            <ac:spMk id="291" creationId="{00000000-0000-0000-0000-000000000000}"/>
          </ac:spMkLst>
        </pc:spChg>
        <pc:grpChg chg="add mod">
          <ac:chgData name="왕 준수" userId="2da3bebcf6d157c6" providerId="LiveId" clId="{F47695D2-DCCD-4FA6-9E5B-95A751BD05C0}" dt="2021-07-05T05:29:42.135" v="291" actId="1035"/>
          <ac:grpSpMkLst>
            <pc:docMk/>
            <pc:sldMk cId="1494497175" sldId="278"/>
            <ac:grpSpMk id="2" creationId="{4B4B29B5-9205-42D1-ACDA-12D069B30CCF}"/>
          </ac:grpSpMkLst>
        </pc:grpChg>
        <pc:grpChg chg="add del mod">
          <ac:chgData name="왕 준수" userId="2da3bebcf6d157c6" providerId="LiveId" clId="{F47695D2-DCCD-4FA6-9E5B-95A751BD05C0}" dt="2021-07-06T02:45:36.610" v="3071" actId="478"/>
          <ac:grpSpMkLst>
            <pc:docMk/>
            <pc:sldMk cId="1494497175" sldId="278"/>
            <ac:grpSpMk id="3" creationId="{6A533322-6B9D-4CA0-A379-22314F2A13F4}"/>
          </ac:grpSpMkLst>
        </pc:grpChg>
        <pc:grpChg chg="add del mod">
          <ac:chgData name="왕 준수" userId="2da3bebcf6d157c6" providerId="LiveId" clId="{F47695D2-DCCD-4FA6-9E5B-95A751BD05C0}" dt="2021-07-06T02:46:35.286" v="3092" actId="478"/>
          <ac:grpSpMkLst>
            <pc:docMk/>
            <pc:sldMk cId="1494497175" sldId="278"/>
            <ac:grpSpMk id="4" creationId="{6ACEA9EE-79D8-43E6-BBB1-304AF1F16B56}"/>
          </ac:grpSpMkLst>
        </pc:grpChg>
        <pc:grpChg chg="add mod">
          <ac:chgData name="왕 준수" userId="2da3bebcf6d157c6" providerId="LiveId" clId="{F47695D2-DCCD-4FA6-9E5B-95A751BD05C0}" dt="2021-07-05T05:29:51.406" v="422" actId="1038"/>
          <ac:grpSpMkLst>
            <pc:docMk/>
            <pc:sldMk cId="1494497175" sldId="278"/>
            <ac:grpSpMk id="5" creationId="{0E066C67-E14F-49C8-B93F-E227E370CB67}"/>
          </ac:grpSpMkLst>
        </pc:grpChg>
        <pc:grpChg chg="add mod">
          <ac:chgData name="왕 준수" userId="2da3bebcf6d157c6" providerId="LiveId" clId="{F47695D2-DCCD-4FA6-9E5B-95A751BD05C0}" dt="2021-07-05T06:30:00.766" v="1415" actId="164"/>
          <ac:grpSpMkLst>
            <pc:docMk/>
            <pc:sldMk cId="1494497175" sldId="278"/>
            <ac:grpSpMk id="12" creationId="{290667F9-BCFA-48AA-80DB-5EEABB892A9F}"/>
          </ac:grpSpMkLst>
        </pc:grpChg>
        <pc:grpChg chg="add mod">
          <ac:chgData name="왕 준수" userId="2da3bebcf6d157c6" providerId="LiveId" clId="{F47695D2-DCCD-4FA6-9E5B-95A751BD05C0}" dt="2021-07-05T06:35:12.470" v="1550" actId="164"/>
          <ac:grpSpMkLst>
            <pc:docMk/>
            <pc:sldMk cId="1494497175" sldId="278"/>
            <ac:grpSpMk id="13" creationId="{B3BC9174-61CA-410B-BDE7-5F0118C4985F}"/>
          </ac:grpSpMkLst>
        </pc:grpChg>
        <pc:grpChg chg="del">
          <ac:chgData name="왕 준수" userId="2da3bebcf6d157c6" providerId="LiveId" clId="{F47695D2-DCCD-4FA6-9E5B-95A751BD05C0}" dt="2021-07-05T05:23:23.511" v="155" actId="478"/>
          <ac:grpSpMkLst>
            <pc:docMk/>
            <pc:sldMk cId="1494497175" sldId="278"/>
            <ac:grpSpMk id="15" creationId="{00000000-0000-0000-0000-000000000000}"/>
          </ac:grpSpMkLst>
        </pc:grpChg>
        <pc:grpChg chg="mod">
          <ac:chgData name="왕 준수" userId="2da3bebcf6d157c6" providerId="LiveId" clId="{F47695D2-DCCD-4FA6-9E5B-95A751BD05C0}" dt="2021-07-05T05:25:13.010" v="224" actId="164"/>
          <ac:grpSpMkLst>
            <pc:docMk/>
            <pc:sldMk cId="1494497175" sldId="278"/>
            <ac:grpSpMk id="27" creationId="{00000000-0000-0000-0000-000000000000}"/>
          </ac:grpSpMkLst>
        </pc:grpChg>
        <pc:grpChg chg="add del mod topLvl">
          <ac:chgData name="왕 준수" userId="2da3bebcf6d157c6" providerId="LiveId" clId="{F47695D2-DCCD-4FA6-9E5B-95A751BD05C0}" dt="2021-07-06T02:45:36.610" v="3071" actId="478"/>
          <ac:grpSpMkLst>
            <pc:docMk/>
            <pc:sldMk cId="1494497175" sldId="278"/>
            <ac:grpSpMk id="30" creationId="{00000000-0000-0000-0000-000000000000}"/>
          </ac:grpSpMkLst>
        </pc:grpChg>
        <pc:grpChg chg="add del mod topLvl">
          <ac:chgData name="왕 준수" userId="2da3bebcf6d157c6" providerId="LiveId" clId="{F47695D2-DCCD-4FA6-9E5B-95A751BD05C0}" dt="2021-07-06T02:46:35.286" v="3092" actId="478"/>
          <ac:grpSpMkLst>
            <pc:docMk/>
            <pc:sldMk cId="1494497175" sldId="278"/>
            <ac:grpSpMk id="33" creationId="{00000000-0000-0000-0000-000000000000}"/>
          </ac:grpSpMkLst>
        </pc:grpChg>
        <pc:grpChg chg="mod">
          <ac:chgData name="왕 준수" userId="2da3bebcf6d157c6" providerId="LiveId" clId="{F47695D2-DCCD-4FA6-9E5B-95A751BD05C0}" dt="2021-07-05T05:28:40.482" v="246" actId="164"/>
          <ac:grpSpMkLst>
            <pc:docMk/>
            <pc:sldMk cId="1494497175" sldId="278"/>
            <ac:grpSpMk id="36" creationId="{00000000-0000-0000-0000-000000000000}"/>
          </ac:grpSpMkLst>
        </pc:grpChg>
        <pc:grpChg chg="add del">
          <ac:chgData name="왕 준수" userId="2da3bebcf6d157c6" providerId="LiveId" clId="{F47695D2-DCCD-4FA6-9E5B-95A751BD05C0}" dt="2021-07-05T05:23:33.495" v="174" actId="478"/>
          <ac:grpSpMkLst>
            <pc:docMk/>
            <pc:sldMk cId="1494497175" sldId="278"/>
            <ac:grpSpMk id="42" creationId="{00000000-0000-0000-0000-000000000000}"/>
          </ac:grpSpMkLst>
        </pc:grpChg>
        <pc:grpChg chg="del">
          <ac:chgData name="왕 준수" userId="2da3bebcf6d157c6" providerId="LiveId" clId="{F47695D2-DCCD-4FA6-9E5B-95A751BD05C0}" dt="2021-07-05T05:23:36.438" v="175" actId="478"/>
          <ac:grpSpMkLst>
            <pc:docMk/>
            <pc:sldMk cId="1494497175" sldId="278"/>
            <ac:grpSpMk id="45" creationId="{00000000-0000-0000-0000-000000000000}"/>
          </ac:grpSpMkLst>
        </pc:grpChg>
        <pc:grpChg chg="del">
          <ac:chgData name="왕 준수" userId="2da3bebcf6d157c6" providerId="LiveId" clId="{F47695D2-DCCD-4FA6-9E5B-95A751BD05C0}" dt="2021-07-05T05:23:38.438" v="176" actId="478"/>
          <ac:grpSpMkLst>
            <pc:docMk/>
            <pc:sldMk cId="1494497175" sldId="278"/>
            <ac:grpSpMk id="48" creationId="{00000000-0000-0000-0000-000000000000}"/>
          </ac:grpSpMkLst>
        </pc:grpChg>
        <pc:grpChg chg="add del mod">
          <ac:chgData name="왕 준수" userId="2da3bebcf6d157c6" providerId="LiveId" clId="{F47695D2-DCCD-4FA6-9E5B-95A751BD05C0}" dt="2021-07-05T05:58:31.532" v="496" actId="165"/>
          <ac:grpSpMkLst>
            <pc:docMk/>
            <pc:sldMk cId="1494497175" sldId="278"/>
            <ac:grpSpMk id="52" creationId="{94FCE4C2-468B-4178-9FE7-F83CD22776D1}"/>
          </ac:grpSpMkLst>
        </pc:grpChg>
        <pc:grpChg chg="mod topLvl">
          <ac:chgData name="왕 준수" userId="2da3bebcf6d157c6" providerId="LiveId" clId="{F47695D2-DCCD-4FA6-9E5B-95A751BD05C0}" dt="2021-07-05T06:30:00.766" v="1415" actId="164"/>
          <ac:grpSpMkLst>
            <pc:docMk/>
            <pc:sldMk cId="1494497175" sldId="278"/>
            <ac:grpSpMk id="53" creationId="{D46D5970-CD24-4C4B-91C9-2434F83DBEEF}"/>
          </ac:grpSpMkLst>
        </pc:grpChg>
        <pc:grpChg chg="add del mod">
          <ac:chgData name="왕 준수" userId="2da3bebcf6d157c6" providerId="LiveId" clId="{F47695D2-DCCD-4FA6-9E5B-95A751BD05C0}" dt="2021-07-05T06:01:50.173" v="517" actId="165"/>
          <ac:grpSpMkLst>
            <pc:docMk/>
            <pc:sldMk cId="1494497175" sldId="278"/>
            <ac:grpSpMk id="58" creationId="{1F26198C-EC7A-484A-B8FF-4F0F92113331}"/>
          </ac:grpSpMkLst>
        </pc:grpChg>
        <pc:grpChg chg="mod topLvl">
          <ac:chgData name="왕 준수" userId="2da3bebcf6d157c6" providerId="LiveId" clId="{F47695D2-DCCD-4FA6-9E5B-95A751BD05C0}" dt="2021-07-05T06:35:12.470" v="1550" actId="164"/>
          <ac:grpSpMkLst>
            <pc:docMk/>
            <pc:sldMk cId="1494497175" sldId="278"/>
            <ac:grpSpMk id="59" creationId="{27AB292B-47E6-420B-859D-C429C40C1EFA}"/>
          </ac:grpSpMkLst>
        </pc:grpChg>
        <pc:grpChg chg="del mod">
          <ac:chgData name="왕 준수" userId="2da3bebcf6d157c6" providerId="LiveId" clId="{F47695D2-DCCD-4FA6-9E5B-95A751BD05C0}" dt="2021-07-06T02:45:33.484" v="3070" actId="478"/>
          <ac:grpSpMkLst>
            <pc:docMk/>
            <pc:sldMk cId="1494497175" sldId="278"/>
            <ac:grpSpMk id="279" creationId="{00000000-0000-0000-0000-000000000000}"/>
          </ac:grpSpMkLst>
        </pc:grpChg>
        <pc:grpChg chg="del mod">
          <ac:chgData name="왕 준수" userId="2da3bebcf6d157c6" providerId="LiveId" clId="{F47695D2-DCCD-4FA6-9E5B-95A751BD05C0}" dt="2021-07-06T02:46:31.386" v="3089" actId="478"/>
          <ac:grpSpMkLst>
            <pc:docMk/>
            <pc:sldMk cId="1494497175" sldId="278"/>
            <ac:grpSpMk id="283" creationId="{00000000-0000-0000-0000-000000000000}"/>
          </ac:grpSpMkLst>
        </pc:grpChg>
        <pc:picChg chg="add del mod">
          <ac:chgData name="왕 준수" userId="2da3bebcf6d157c6" providerId="LiveId" clId="{F47695D2-DCCD-4FA6-9E5B-95A751BD05C0}" dt="2021-07-05T05:36:45.599" v="486" actId="478"/>
          <ac:picMkLst>
            <pc:docMk/>
            <pc:sldMk cId="1494497175" sldId="278"/>
            <ac:picMk id="7" creationId="{45530411-FD81-4917-AEB5-D01A2BF6974A}"/>
          </ac:picMkLst>
        </pc:picChg>
        <pc:picChg chg="add del mod">
          <ac:chgData name="왕 준수" userId="2da3bebcf6d157c6" providerId="LiveId" clId="{F47695D2-DCCD-4FA6-9E5B-95A751BD05C0}" dt="2021-07-06T03:02:47.197" v="3232" actId="478"/>
          <ac:picMkLst>
            <pc:docMk/>
            <pc:sldMk cId="1494497175" sldId="278"/>
            <ac:picMk id="7" creationId="{A4F5B0A8-8E7E-411A-A290-E60E11601C37}"/>
          </ac:picMkLst>
        </pc:picChg>
        <pc:picChg chg="add mod">
          <ac:chgData name="왕 준수" userId="2da3bebcf6d157c6" providerId="LiveId" clId="{F47695D2-DCCD-4FA6-9E5B-95A751BD05C0}" dt="2021-07-05T06:30:00.766" v="1415" actId="164"/>
          <ac:picMkLst>
            <pc:docMk/>
            <pc:sldMk cId="1494497175" sldId="278"/>
            <ac:picMk id="9" creationId="{836D769D-AFA3-4AF2-9938-E513C04749B1}"/>
          </ac:picMkLst>
        </pc:picChg>
        <pc:picChg chg="add mod">
          <ac:chgData name="왕 준수" userId="2da3bebcf6d157c6" providerId="LiveId" clId="{F47695D2-DCCD-4FA6-9E5B-95A751BD05C0}" dt="2021-07-05T06:35:12.470" v="1550" actId="164"/>
          <ac:picMkLst>
            <pc:docMk/>
            <pc:sldMk cId="1494497175" sldId="278"/>
            <ac:picMk id="11" creationId="{DB24359C-52C0-426B-80CE-51088053AA5A}"/>
          </ac:picMkLst>
        </pc:picChg>
        <pc:picChg chg="add mod">
          <ac:chgData name="왕 준수" userId="2da3bebcf6d157c6" providerId="LiveId" clId="{F47695D2-DCCD-4FA6-9E5B-95A751BD05C0}" dt="2021-07-06T02:45:51.978" v="3079" actId="1076"/>
          <ac:picMkLst>
            <pc:docMk/>
            <pc:sldMk cId="1494497175" sldId="278"/>
            <ac:picMk id="52" creationId="{0A2D6EE7-838E-48F7-B208-D567150F40F4}"/>
          </ac:picMkLst>
        </pc:picChg>
        <pc:picChg chg="add mod">
          <ac:chgData name="왕 준수" userId="2da3bebcf6d157c6" providerId="LiveId" clId="{F47695D2-DCCD-4FA6-9E5B-95A751BD05C0}" dt="2021-07-07T01:57:57.987" v="4459" actId="1037"/>
          <ac:picMkLst>
            <pc:docMk/>
            <pc:sldMk cId="1494497175" sldId="278"/>
            <ac:picMk id="54" creationId="{37A798D8-FB2A-4C46-BE22-BE53EE475C09}"/>
          </ac:picMkLst>
        </pc:picChg>
        <pc:picChg chg="add mod">
          <ac:chgData name="왕 준수" userId="2da3bebcf6d157c6" providerId="LiveId" clId="{F47695D2-DCCD-4FA6-9E5B-95A751BD05C0}" dt="2021-07-07T01:58:01.792" v="4462" actId="1037"/>
          <ac:picMkLst>
            <pc:docMk/>
            <pc:sldMk cId="1494497175" sldId="278"/>
            <ac:picMk id="58" creationId="{3FF451EF-990B-4C32-BA33-A1FA40922195}"/>
          </ac:picMkLst>
        </pc:picChg>
      </pc:sldChg>
      <pc:sldChg chg="del">
        <pc:chgData name="왕 준수" userId="2da3bebcf6d157c6" providerId="LiveId" clId="{F47695D2-DCCD-4FA6-9E5B-95A751BD05C0}" dt="2021-07-05T06:37:53.213" v="1728" actId="47"/>
        <pc:sldMkLst>
          <pc:docMk/>
          <pc:sldMk cId="2142412980" sldId="286"/>
        </pc:sldMkLst>
      </pc:sldChg>
      <pc:sldChg chg="del">
        <pc:chgData name="왕 준수" userId="2da3bebcf6d157c6" providerId="LiveId" clId="{F47695D2-DCCD-4FA6-9E5B-95A751BD05C0}" dt="2021-07-05T06:38:39.072" v="1762" actId="47"/>
        <pc:sldMkLst>
          <pc:docMk/>
          <pc:sldMk cId="622469836" sldId="287"/>
        </pc:sldMkLst>
      </pc:sldChg>
      <pc:sldChg chg="delSp modSp mod">
        <pc:chgData name="왕 준수" userId="2da3bebcf6d157c6" providerId="LiveId" clId="{F47695D2-DCCD-4FA6-9E5B-95A751BD05C0}" dt="2021-07-05T09:38:37.082" v="1775" actId="20577"/>
        <pc:sldMkLst>
          <pc:docMk/>
          <pc:sldMk cId="241519575" sldId="288"/>
        </pc:sldMkLst>
        <pc:spChg chg="del">
          <ac:chgData name="왕 준수" userId="2da3bebcf6d157c6" providerId="LiveId" clId="{F47695D2-DCCD-4FA6-9E5B-95A751BD05C0}" dt="2021-07-05T09:38:35.418" v="1774" actId="478"/>
          <ac:spMkLst>
            <pc:docMk/>
            <pc:sldMk cId="241519575" sldId="288"/>
            <ac:spMk id="89" creationId="{00000000-0000-0000-0000-000000000000}"/>
          </ac:spMkLst>
        </pc:spChg>
        <pc:spChg chg="mod">
          <ac:chgData name="왕 준수" userId="2da3bebcf6d157c6" providerId="LiveId" clId="{F47695D2-DCCD-4FA6-9E5B-95A751BD05C0}" dt="2021-07-05T09:38:37.082" v="1775" actId="20577"/>
          <ac:spMkLst>
            <pc:docMk/>
            <pc:sldMk cId="241519575" sldId="288"/>
            <ac:spMk id="1754" creationId="{00000000-0000-0000-0000-000000000000}"/>
          </ac:spMkLst>
        </pc:spChg>
      </pc:sldChg>
      <pc:sldChg chg="del">
        <pc:chgData name="왕 준수" userId="2da3bebcf6d157c6" providerId="LiveId" clId="{F47695D2-DCCD-4FA6-9E5B-95A751BD05C0}" dt="2021-07-05T06:32:55.264" v="1513" actId="47"/>
        <pc:sldMkLst>
          <pc:docMk/>
          <pc:sldMk cId="3477691110" sldId="289"/>
        </pc:sldMkLst>
      </pc:sldChg>
      <pc:sldChg chg="addSp delSp modSp add mod modTransition">
        <pc:chgData name="왕 준수" userId="2da3bebcf6d157c6" providerId="LiveId" clId="{F47695D2-DCCD-4FA6-9E5B-95A751BD05C0}" dt="2021-07-07T02:23:52.424" v="5025"/>
        <pc:sldMkLst>
          <pc:docMk/>
          <pc:sldMk cId="2198708399" sldId="290"/>
        </pc:sldMkLst>
        <pc:spChg chg="mod">
          <ac:chgData name="왕 준수" userId="2da3bebcf6d157c6" providerId="LiveId" clId="{F47695D2-DCCD-4FA6-9E5B-95A751BD05C0}" dt="2021-07-06T01:12:24.156" v="2071" actId="1036"/>
          <ac:spMkLst>
            <pc:docMk/>
            <pc:sldMk cId="2198708399" sldId="290"/>
            <ac:spMk id="17" creationId="{00000000-0000-0000-0000-000000000000}"/>
          </ac:spMkLst>
        </pc:spChg>
        <pc:spChg chg="mod">
          <ac:chgData name="왕 준수" userId="2da3bebcf6d157c6" providerId="LiveId" clId="{F47695D2-DCCD-4FA6-9E5B-95A751BD05C0}" dt="2021-07-07T02:05:15.325" v="4714" actId="165"/>
          <ac:spMkLst>
            <pc:docMk/>
            <pc:sldMk cId="2198708399" sldId="290"/>
            <ac:spMk id="28" creationId="{00000000-0000-0000-0000-000000000000}"/>
          </ac:spMkLst>
        </pc:spChg>
        <pc:spChg chg="mod">
          <ac:chgData name="왕 준수" userId="2da3bebcf6d157c6" providerId="LiveId" clId="{F47695D2-DCCD-4FA6-9E5B-95A751BD05C0}" dt="2021-07-07T02:05:15.325" v="4714" actId="165"/>
          <ac:spMkLst>
            <pc:docMk/>
            <pc:sldMk cId="2198708399" sldId="290"/>
            <ac:spMk id="29" creationId="{00000000-0000-0000-0000-000000000000}"/>
          </ac:spMkLst>
        </pc:spChg>
        <pc:spChg chg="del">
          <ac:chgData name="왕 준수" userId="2da3bebcf6d157c6" providerId="LiveId" clId="{F47695D2-DCCD-4FA6-9E5B-95A751BD05C0}" dt="2021-07-05T06:02:36.592" v="550" actId="478"/>
          <ac:spMkLst>
            <pc:docMk/>
            <pc:sldMk cId="2198708399" sldId="290"/>
            <ac:spMk id="41" creationId="{F0E13E34-1309-408E-BE39-CDB60B6A7C55}"/>
          </ac:spMkLst>
        </pc:spChg>
        <pc:spChg chg="del">
          <ac:chgData name="왕 준수" userId="2da3bebcf6d157c6" providerId="LiveId" clId="{F47695D2-DCCD-4FA6-9E5B-95A751BD05C0}" dt="2021-07-05T06:02:35.896" v="549" actId="478"/>
          <ac:spMkLst>
            <pc:docMk/>
            <pc:sldMk cId="2198708399" sldId="290"/>
            <ac:spMk id="44" creationId="{00000000-0000-0000-0000-000000000000}"/>
          </ac:spMkLst>
        </pc:spChg>
        <pc:spChg chg="add mod">
          <ac:chgData name="왕 준수" userId="2da3bebcf6d157c6" providerId="LiveId" clId="{F47695D2-DCCD-4FA6-9E5B-95A751BD05C0}" dt="2021-07-06T01:12:24.156" v="2071" actId="1036"/>
          <ac:spMkLst>
            <pc:docMk/>
            <pc:sldMk cId="2198708399" sldId="290"/>
            <ac:spMk id="49" creationId="{948394A9-A129-49E6-AC62-462F8264807F}"/>
          </ac:spMkLst>
        </pc:spChg>
        <pc:spChg chg="del">
          <ac:chgData name="왕 준수" userId="2da3bebcf6d157c6" providerId="LiveId" clId="{F47695D2-DCCD-4FA6-9E5B-95A751BD05C0}" dt="2021-07-05T06:02:25.968" v="540" actId="478"/>
          <ac:spMkLst>
            <pc:docMk/>
            <pc:sldMk cId="2198708399" sldId="290"/>
            <ac:spMk id="51" creationId="{5537B526-5D15-4D39-8C4D-CE415B9EDBD6}"/>
          </ac:spMkLst>
        </pc:spChg>
        <pc:spChg chg="del">
          <ac:chgData name="왕 준수" userId="2da3bebcf6d157c6" providerId="LiveId" clId="{F47695D2-DCCD-4FA6-9E5B-95A751BD05C0}" dt="2021-07-05T06:02:24.487" v="539" actId="478"/>
          <ac:spMkLst>
            <pc:docMk/>
            <pc:sldMk cId="2198708399" sldId="290"/>
            <ac:spMk id="57" creationId="{F74E5548-0B38-4A6B-A885-54B0563EC1F1}"/>
          </ac:spMkLst>
        </pc:spChg>
        <pc:spChg chg="del">
          <ac:chgData name="왕 준수" userId="2da3bebcf6d157c6" providerId="LiveId" clId="{F47695D2-DCCD-4FA6-9E5B-95A751BD05C0}" dt="2021-07-05T06:02:24.487" v="539" actId="478"/>
          <ac:spMkLst>
            <pc:docMk/>
            <pc:sldMk cId="2198708399" sldId="290"/>
            <ac:spMk id="63" creationId="{5D65A3A2-54C9-4240-A1AD-AB9158CAD785}"/>
          </ac:spMkLst>
        </pc:spChg>
        <pc:spChg chg="mod">
          <ac:chgData name="왕 준수" userId="2da3bebcf6d157c6" providerId="LiveId" clId="{F47695D2-DCCD-4FA6-9E5B-95A751BD05C0}" dt="2021-07-06T01:12:14.720" v="1971" actId="1076"/>
          <ac:spMkLst>
            <pc:docMk/>
            <pc:sldMk cId="2198708399" sldId="290"/>
            <ac:spMk id="64" creationId="{2FEF87A8-4942-4C53-85D3-9C11540C6ABB}"/>
          </ac:spMkLst>
        </pc:spChg>
        <pc:spChg chg="del">
          <ac:chgData name="왕 준수" userId="2da3bebcf6d157c6" providerId="LiveId" clId="{F47695D2-DCCD-4FA6-9E5B-95A751BD05C0}" dt="2021-07-05T06:02:23.480" v="538" actId="478"/>
          <ac:spMkLst>
            <pc:docMk/>
            <pc:sldMk cId="2198708399" sldId="290"/>
            <ac:spMk id="65" creationId="{409AF1C1-4D9B-4155-BD70-6C0D82B7FCD5}"/>
          </ac:spMkLst>
        </pc:spChg>
        <pc:spChg chg="del">
          <ac:chgData name="왕 준수" userId="2da3bebcf6d157c6" providerId="LiveId" clId="{F47695D2-DCCD-4FA6-9E5B-95A751BD05C0}" dt="2021-07-05T06:02:28.360" v="541" actId="478"/>
          <ac:spMkLst>
            <pc:docMk/>
            <pc:sldMk cId="2198708399" sldId="290"/>
            <ac:spMk id="277" creationId="{00000000-0000-0000-0000-000000000000}"/>
          </ac:spMkLst>
        </pc:spChg>
        <pc:spChg chg="mod topLvl">
          <ac:chgData name="왕 준수" userId="2da3bebcf6d157c6" providerId="LiveId" clId="{F47695D2-DCCD-4FA6-9E5B-95A751BD05C0}" dt="2021-07-07T02:05:15.325" v="4714" actId="165"/>
          <ac:spMkLst>
            <pc:docMk/>
            <pc:sldMk cId="2198708399" sldId="290"/>
            <ac:spMk id="278" creationId="{00000000-0000-0000-0000-000000000000}"/>
          </ac:spMkLst>
        </pc:spChg>
        <pc:grpChg chg="del mod">
          <ac:chgData name="왕 준수" userId="2da3bebcf6d157c6" providerId="LiveId" clId="{F47695D2-DCCD-4FA6-9E5B-95A751BD05C0}" dt="2021-07-07T02:05:15.325" v="4714" actId="165"/>
          <ac:grpSpMkLst>
            <pc:docMk/>
            <pc:sldMk cId="2198708399" sldId="290"/>
            <ac:grpSpMk id="2" creationId="{4B4B29B5-9205-42D1-ACDA-12D069B30CCF}"/>
          </ac:grpSpMkLst>
        </pc:grpChg>
        <pc:grpChg chg="del">
          <ac:chgData name="왕 준수" userId="2da3bebcf6d157c6" providerId="LiveId" clId="{F47695D2-DCCD-4FA6-9E5B-95A751BD05C0}" dt="2021-07-05T06:02:19.239" v="531" actId="478"/>
          <ac:grpSpMkLst>
            <pc:docMk/>
            <pc:sldMk cId="2198708399" sldId="290"/>
            <ac:grpSpMk id="3" creationId="{6A533322-6B9D-4CA0-A379-22314F2A13F4}"/>
          </ac:grpSpMkLst>
        </pc:grpChg>
        <pc:grpChg chg="del">
          <ac:chgData name="왕 준수" userId="2da3bebcf6d157c6" providerId="LiveId" clId="{F47695D2-DCCD-4FA6-9E5B-95A751BD05C0}" dt="2021-07-05T06:02:19.607" v="532" actId="478"/>
          <ac:grpSpMkLst>
            <pc:docMk/>
            <pc:sldMk cId="2198708399" sldId="290"/>
            <ac:grpSpMk id="4" creationId="{6ACEA9EE-79D8-43E6-BBB1-304AF1F16B56}"/>
          </ac:grpSpMkLst>
        </pc:grpChg>
        <pc:grpChg chg="del">
          <ac:chgData name="왕 준수" userId="2da3bebcf6d157c6" providerId="LiveId" clId="{F47695D2-DCCD-4FA6-9E5B-95A751BD05C0}" dt="2021-07-05T06:02:20.318" v="533" actId="478"/>
          <ac:grpSpMkLst>
            <pc:docMk/>
            <pc:sldMk cId="2198708399" sldId="290"/>
            <ac:grpSpMk id="5" creationId="{0E066C67-E14F-49C8-B93F-E227E370CB67}"/>
          </ac:grpSpMkLst>
        </pc:grpChg>
        <pc:grpChg chg="mod topLvl">
          <ac:chgData name="왕 준수" userId="2da3bebcf6d157c6" providerId="LiveId" clId="{F47695D2-DCCD-4FA6-9E5B-95A751BD05C0}" dt="2021-07-07T02:05:15.325" v="4714" actId="165"/>
          <ac:grpSpMkLst>
            <pc:docMk/>
            <pc:sldMk cId="2198708399" sldId="290"/>
            <ac:grpSpMk id="27" creationId="{00000000-0000-0000-0000-000000000000}"/>
          </ac:grpSpMkLst>
        </pc:grpChg>
        <pc:grpChg chg="del">
          <ac:chgData name="왕 준수" userId="2da3bebcf6d157c6" providerId="LiveId" clId="{F47695D2-DCCD-4FA6-9E5B-95A751BD05C0}" dt="2021-07-05T06:02:21.430" v="535" actId="478"/>
          <ac:grpSpMkLst>
            <pc:docMk/>
            <pc:sldMk cId="2198708399" sldId="290"/>
            <ac:grpSpMk id="53" creationId="{D46D5970-CD24-4C4B-91C9-2434F83DBEEF}"/>
          </ac:grpSpMkLst>
        </pc:grpChg>
        <pc:grpChg chg="del">
          <ac:chgData name="왕 준수" userId="2da3bebcf6d157c6" providerId="LiveId" clId="{F47695D2-DCCD-4FA6-9E5B-95A751BD05C0}" dt="2021-07-05T06:02:21.911" v="536" actId="478"/>
          <ac:grpSpMkLst>
            <pc:docMk/>
            <pc:sldMk cId="2198708399" sldId="290"/>
            <ac:grpSpMk id="59" creationId="{27AB292B-47E6-420B-859D-C429C40C1EFA}"/>
          </ac:grpSpMkLst>
        </pc:grpChg>
        <pc:picChg chg="del">
          <ac:chgData name="왕 준수" userId="2da3bebcf6d157c6" providerId="LiveId" clId="{F47695D2-DCCD-4FA6-9E5B-95A751BD05C0}" dt="2021-07-05T06:02:20.863" v="534" actId="478"/>
          <ac:picMkLst>
            <pc:docMk/>
            <pc:sldMk cId="2198708399" sldId="290"/>
            <ac:picMk id="9" creationId="{836D769D-AFA3-4AF2-9938-E513C04749B1}"/>
          </ac:picMkLst>
        </pc:picChg>
        <pc:picChg chg="del">
          <ac:chgData name="왕 준수" userId="2da3bebcf6d157c6" providerId="LiveId" clId="{F47695D2-DCCD-4FA6-9E5B-95A751BD05C0}" dt="2021-07-05T06:02:22.631" v="537" actId="478"/>
          <ac:picMkLst>
            <pc:docMk/>
            <pc:sldMk cId="2198708399" sldId="290"/>
            <ac:picMk id="11" creationId="{DB24359C-52C0-426B-80CE-51088053AA5A}"/>
          </ac:picMkLst>
        </pc:picChg>
      </pc:sldChg>
      <pc:sldChg chg="addSp delSp modSp add del mod">
        <pc:chgData name="왕 준수" userId="2da3bebcf6d157c6" providerId="LiveId" clId="{F47695D2-DCCD-4FA6-9E5B-95A751BD05C0}" dt="2021-07-05T06:11:52.123" v="730" actId="47"/>
        <pc:sldMkLst>
          <pc:docMk/>
          <pc:sldMk cId="2780220958" sldId="291"/>
        </pc:sldMkLst>
        <pc:spChg chg="add mod">
          <ac:chgData name="왕 준수" userId="2da3bebcf6d157c6" providerId="LiveId" clId="{F47695D2-DCCD-4FA6-9E5B-95A751BD05C0}" dt="2021-07-05T06:11:01.567" v="710" actId="1036"/>
          <ac:spMkLst>
            <pc:docMk/>
            <pc:sldMk cId="2780220958" sldId="291"/>
            <ac:spMk id="9" creationId="{CE8F3A01-DA22-4D2D-A8D1-FEE0A6907F71}"/>
          </ac:spMkLst>
        </pc:spChg>
        <pc:spChg chg="add mod">
          <ac:chgData name="왕 준수" userId="2da3bebcf6d157c6" providerId="LiveId" clId="{F47695D2-DCCD-4FA6-9E5B-95A751BD05C0}" dt="2021-07-05T06:09:17.196" v="648"/>
          <ac:spMkLst>
            <pc:docMk/>
            <pc:sldMk cId="2780220958" sldId="291"/>
            <ac:spMk id="10" creationId="{B16C914D-0A31-46CA-9704-71E5EED63A56}"/>
          </ac:spMkLst>
        </pc:spChg>
        <pc:spChg chg="add mod">
          <ac:chgData name="왕 준수" userId="2da3bebcf6d157c6" providerId="LiveId" clId="{F47695D2-DCCD-4FA6-9E5B-95A751BD05C0}" dt="2021-07-05T06:11:28.170" v="727" actId="14100"/>
          <ac:spMkLst>
            <pc:docMk/>
            <pc:sldMk cId="2780220958" sldId="291"/>
            <ac:spMk id="11" creationId="{AB9D8FFA-FACB-4407-BA46-36B386ACBA70}"/>
          </ac:spMkLst>
        </pc:spChg>
        <pc:spChg chg="add mod">
          <ac:chgData name="왕 준수" userId="2da3bebcf6d157c6" providerId="LiveId" clId="{F47695D2-DCCD-4FA6-9E5B-95A751BD05C0}" dt="2021-07-05T06:11:28.170" v="727" actId="14100"/>
          <ac:spMkLst>
            <pc:docMk/>
            <pc:sldMk cId="2780220958" sldId="291"/>
            <ac:spMk id="12" creationId="{A4BB3A4F-ECAA-474D-B60E-9F08A02FB961}"/>
          </ac:spMkLst>
        </pc:spChg>
        <pc:spChg chg="add mod">
          <ac:chgData name="왕 준수" userId="2da3bebcf6d157c6" providerId="LiveId" clId="{F47695D2-DCCD-4FA6-9E5B-95A751BD05C0}" dt="2021-07-05T06:11:28.170" v="727" actId="14100"/>
          <ac:spMkLst>
            <pc:docMk/>
            <pc:sldMk cId="2780220958" sldId="291"/>
            <ac:spMk id="13" creationId="{7E4F4B41-8AA7-49CD-9879-2E7230FFCEB9}"/>
          </ac:spMkLst>
        </pc:spChg>
        <pc:spChg chg="add mod">
          <ac:chgData name="왕 준수" userId="2da3bebcf6d157c6" providerId="LiveId" clId="{F47695D2-DCCD-4FA6-9E5B-95A751BD05C0}" dt="2021-07-05T06:11:28.170" v="727" actId="14100"/>
          <ac:spMkLst>
            <pc:docMk/>
            <pc:sldMk cId="2780220958" sldId="291"/>
            <ac:spMk id="14" creationId="{F7A2D4A7-0BA0-4C95-B20A-1AF9083EA047}"/>
          </ac:spMkLst>
        </pc:spChg>
        <pc:spChg chg="mod">
          <ac:chgData name="왕 준수" userId="2da3bebcf6d157c6" providerId="LiveId" clId="{F47695D2-DCCD-4FA6-9E5B-95A751BD05C0}" dt="2021-07-05T06:11:14.334" v="725" actId="1036"/>
          <ac:spMkLst>
            <pc:docMk/>
            <pc:sldMk cId="2780220958" sldId="291"/>
            <ac:spMk id="17" creationId="{00000000-0000-0000-0000-000000000000}"/>
          </ac:spMkLst>
        </pc:spChg>
        <pc:spChg chg="mod">
          <ac:chgData name="왕 준수" userId="2da3bebcf6d157c6" providerId="LiveId" clId="{F47695D2-DCCD-4FA6-9E5B-95A751BD05C0}" dt="2021-07-05T06:11:12.727" v="722" actId="1035"/>
          <ac:spMkLst>
            <pc:docMk/>
            <pc:sldMk cId="2780220958" sldId="291"/>
            <ac:spMk id="64" creationId="{2FEF87A8-4942-4C53-85D3-9C11540C6ABB}"/>
          </ac:spMkLst>
        </pc:spChg>
        <pc:grpChg chg="del mod">
          <ac:chgData name="왕 준수" userId="2da3bebcf6d157c6" providerId="LiveId" clId="{F47695D2-DCCD-4FA6-9E5B-95A751BD05C0}" dt="2021-07-05T06:09:51.215" v="651" actId="478"/>
          <ac:grpSpMkLst>
            <pc:docMk/>
            <pc:sldMk cId="2780220958" sldId="291"/>
            <ac:grpSpMk id="2" creationId="{4B4B29B5-9205-42D1-ACDA-12D069B30CCF}"/>
          </ac:grpSpMkLst>
        </pc:grpChg>
      </pc:sldChg>
      <pc:sldChg chg="addSp delSp modSp add mod modTransition">
        <pc:chgData name="왕 준수" userId="2da3bebcf6d157c6" providerId="LiveId" clId="{F47695D2-DCCD-4FA6-9E5B-95A751BD05C0}" dt="2021-07-07T02:08:38.943" v="4860"/>
        <pc:sldMkLst>
          <pc:docMk/>
          <pc:sldMk cId="4150530910" sldId="292"/>
        </pc:sldMkLst>
        <pc:spChg chg="add del mod">
          <ac:chgData name="왕 준수" userId="2da3bebcf6d157c6" providerId="LiveId" clId="{F47695D2-DCCD-4FA6-9E5B-95A751BD05C0}" dt="2021-07-06T06:30:09.334" v="4073"/>
          <ac:spMkLst>
            <pc:docMk/>
            <pc:sldMk cId="4150530910" sldId="292"/>
            <ac:spMk id="9" creationId="{2156D504-963C-46A8-8ACB-DFE6AF307E4B}"/>
          </ac:spMkLst>
        </pc:spChg>
        <pc:spChg chg="add del mod topLvl">
          <ac:chgData name="왕 준수" userId="2da3bebcf6d157c6" providerId="LiveId" clId="{F47695D2-DCCD-4FA6-9E5B-95A751BD05C0}" dt="2021-07-06T02:43:04.567" v="3048" actId="478"/>
          <ac:spMkLst>
            <pc:docMk/>
            <pc:sldMk cId="4150530910" sldId="292"/>
            <ac:spMk id="13" creationId="{76F77609-929C-44D0-A1A6-F799FCCFF6A1}"/>
          </ac:spMkLst>
        </pc:spChg>
        <pc:spChg chg="mod">
          <ac:chgData name="왕 준수" userId="2da3bebcf6d157c6" providerId="LiveId" clId="{F47695D2-DCCD-4FA6-9E5B-95A751BD05C0}" dt="2021-07-06T06:30:08.536" v="4072"/>
          <ac:spMkLst>
            <pc:docMk/>
            <pc:sldMk cId="4150530910" sldId="292"/>
            <ac:spMk id="13" creationId="{C0542FCC-1556-45E8-B372-C5929A69A3B4}"/>
          </ac:spMkLst>
        </pc:spChg>
        <pc:spChg chg="del mod">
          <ac:chgData name="왕 준수" userId="2da3bebcf6d157c6" providerId="LiveId" clId="{F47695D2-DCCD-4FA6-9E5B-95A751BD05C0}" dt="2021-07-06T02:43:02.973" v="3047" actId="478"/>
          <ac:spMkLst>
            <pc:docMk/>
            <pc:sldMk cId="4150530910" sldId="292"/>
            <ac:spMk id="14" creationId="{85C4539F-FCFD-41C2-B75D-2AC38A101153}"/>
          </ac:spMkLst>
        </pc:spChg>
        <pc:spChg chg="mod">
          <ac:chgData name="왕 준수" userId="2da3bebcf6d157c6" providerId="LiveId" clId="{F47695D2-DCCD-4FA6-9E5B-95A751BD05C0}" dt="2021-07-06T06:30:08.536" v="4072"/>
          <ac:spMkLst>
            <pc:docMk/>
            <pc:sldMk cId="4150530910" sldId="292"/>
            <ac:spMk id="14" creationId="{B9781823-E3FB-47AB-B224-728D0E67E66F}"/>
          </ac:spMkLst>
        </pc:spChg>
        <pc:spChg chg="add del mod">
          <ac:chgData name="왕 준수" userId="2da3bebcf6d157c6" providerId="LiveId" clId="{F47695D2-DCCD-4FA6-9E5B-95A751BD05C0}" dt="2021-07-06T02:42:58.838" v="3046" actId="478"/>
          <ac:spMkLst>
            <pc:docMk/>
            <pc:sldMk cId="4150530910" sldId="292"/>
            <ac:spMk id="15" creationId="{5B6006DF-731C-45D5-9227-35CCEA96F3C3}"/>
          </ac:spMkLst>
        </pc:spChg>
        <pc:spChg chg="mod">
          <ac:chgData name="왕 준수" userId="2da3bebcf6d157c6" providerId="LiveId" clId="{F47695D2-DCCD-4FA6-9E5B-95A751BD05C0}" dt="2021-07-06T06:30:08.536" v="4072"/>
          <ac:spMkLst>
            <pc:docMk/>
            <pc:sldMk cId="4150530910" sldId="292"/>
            <ac:spMk id="15" creationId="{957DD030-7CDD-4A62-B6A5-2ECFD152D101}"/>
          </ac:spMkLst>
        </pc:spChg>
        <pc:spChg chg="mod">
          <ac:chgData name="왕 준수" userId="2da3bebcf6d157c6" providerId="LiveId" clId="{F47695D2-DCCD-4FA6-9E5B-95A751BD05C0}" dt="2021-07-05T06:10:06.835" v="653"/>
          <ac:spMkLst>
            <pc:docMk/>
            <pc:sldMk cId="4150530910" sldId="292"/>
            <ac:spMk id="16" creationId="{2C15E3FE-6109-4F40-94FC-9FA69C48E6C0}"/>
          </ac:spMkLst>
        </pc:spChg>
        <pc:spChg chg="del mod">
          <ac:chgData name="왕 준수" userId="2da3bebcf6d157c6" providerId="LiveId" clId="{F47695D2-DCCD-4FA6-9E5B-95A751BD05C0}" dt="2021-07-06T01:13:05.182" v="2077" actId="478"/>
          <ac:spMkLst>
            <pc:docMk/>
            <pc:sldMk cId="4150530910" sldId="292"/>
            <ac:spMk id="17" creationId="{00000000-0000-0000-0000-000000000000}"/>
          </ac:spMkLst>
        </pc:spChg>
        <pc:spChg chg="add mod">
          <ac:chgData name="왕 준수" userId="2da3bebcf6d157c6" providerId="LiveId" clId="{F47695D2-DCCD-4FA6-9E5B-95A751BD05C0}" dt="2021-07-06T06:30:12.767" v="4075"/>
          <ac:spMkLst>
            <pc:docMk/>
            <pc:sldMk cId="4150530910" sldId="292"/>
            <ac:spMk id="17" creationId="{3E929768-281D-4A1E-8B33-6DED23F27B60}"/>
          </ac:spMkLst>
        </pc:spChg>
        <pc:spChg chg="mod">
          <ac:chgData name="왕 준수" userId="2da3bebcf6d157c6" providerId="LiveId" clId="{F47695D2-DCCD-4FA6-9E5B-95A751BD05C0}" dt="2021-07-06T06:29:37.476" v="4069" actId="1037"/>
          <ac:spMkLst>
            <pc:docMk/>
            <pc:sldMk cId="4150530910" sldId="292"/>
            <ac:spMk id="18" creationId="{7E8BF66D-0ABC-46FE-B1F0-1081A3D66BC5}"/>
          </ac:spMkLst>
        </pc:spChg>
        <pc:spChg chg="add del mod">
          <ac:chgData name="왕 준수" userId="2da3bebcf6d157c6" providerId="LiveId" clId="{F47695D2-DCCD-4FA6-9E5B-95A751BD05C0}" dt="2021-07-06T06:30:11.156" v="4074" actId="478"/>
          <ac:spMkLst>
            <pc:docMk/>
            <pc:sldMk cId="4150530910" sldId="292"/>
            <ac:spMk id="19" creationId="{772A10D1-76AE-4ACD-B3B9-D49161A1B2FF}"/>
          </ac:spMkLst>
        </pc:spChg>
        <pc:spChg chg="add mod">
          <ac:chgData name="왕 준수" userId="2da3bebcf6d157c6" providerId="LiveId" clId="{F47695D2-DCCD-4FA6-9E5B-95A751BD05C0}" dt="2021-07-06T01:13:12.467" v="2103"/>
          <ac:spMkLst>
            <pc:docMk/>
            <pc:sldMk cId="4150530910" sldId="292"/>
            <ac:spMk id="20" creationId="{9F57E842-A102-461D-BCD0-B3766B7DE134}"/>
          </ac:spMkLst>
        </pc:spChg>
        <pc:spChg chg="add mod">
          <ac:chgData name="왕 준수" userId="2da3bebcf6d157c6" providerId="LiveId" clId="{F47695D2-DCCD-4FA6-9E5B-95A751BD05C0}" dt="2021-07-06T01:13:05.921" v="2078"/>
          <ac:spMkLst>
            <pc:docMk/>
            <pc:sldMk cId="4150530910" sldId="292"/>
            <ac:spMk id="21" creationId="{D4D6CF77-7004-4D35-99B7-569AAF6C52EE}"/>
          </ac:spMkLst>
        </pc:spChg>
        <pc:spChg chg="del mod topLvl">
          <ac:chgData name="왕 준수" userId="2da3bebcf6d157c6" providerId="LiveId" clId="{F47695D2-DCCD-4FA6-9E5B-95A751BD05C0}" dt="2021-07-06T06:30:18.151" v="4076" actId="478"/>
          <ac:spMkLst>
            <pc:docMk/>
            <pc:sldMk cId="4150530910" sldId="292"/>
            <ac:spMk id="24" creationId="{5B7A139F-CCF5-48C1-86B0-76F730FBE232}"/>
          </ac:spMkLst>
        </pc:spChg>
        <pc:spChg chg="mod">
          <ac:chgData name="왕 준수" userId="2da3bebcf6d157c6" providerId="LiveId" clId="{F47695D2-DCCD-4FA6-9E5B-95A751BD05C0}" dt="2021-07-06T06:30:12.767" v="4075"/>
          <ac:spMkLst>
            <pc:docMk/>
            <pc:sldMk cId="4150530910" sldId="292"/>
            <ac:spMk id="25" creationId="{5DA5BF82-1673-427C-9923-EDF259C79B6B}"/>
          </ac:spMkLst>
        </pc:spChg>
        <pc:spChg chg="mod">
          <ac:chgData name="왕 준수" userId="2da3bebcf6d157c6" providerId="LiveId" clId="{F47695D2-DCCD-4FA6-9E5B-95A751BD05C0}" dt="2021-07-06T06:30:12.767" v="4075"/>
          <ac:spMkLst>
            <pc:docMk/>
            <pc:sldMk cId="4150530910" sldId="292"/>
            <ac:spMk id="26" creationId="{6B44BB1E-8BA7-4CDA-91A1-F880E26CE2E4}"/>
          </ac:spMkLst>
        </pc:spChg>
        <pc:spChg chg="del mod">
          <ac:chgData name="왕 준수" userId="2da3bebcf6d157c6" providerId="LiveId" clId="{F47695D2-DCCD-4FA6-9E5B-95A751BD05C0}" dt="2021-07-06T01:13:05.182" v="2077" actId="478"/>
          <ac:spMkLst>
            <pc:docMk/>
            <pc:sldMk cId="4150530910" sldId="292"/>
            <ac:spMk id="49" creationId="{948394A9-A129-49E6-AC62-462F8264807F}"/>
          </ac:spMkLst>
        </pc:spChg>
        <pc:spChg chg="del mod">
          <ac:chgData name="왕 준수" userId="2da3bebcf6d157c6" providerId="LiveId" clId="{F47695D2-DCCD-4FA6-9E5B-95A751BD05C0}" dt="2021-07-06T01:12:48.039" v="2073" actId="478"/>
          <ac:spMkLst>
            <pc:docMk/>
            <pc:sldMk cId="4150530910" sldId="292"/>
            <ac:spMk id="64" creationId="{2FEF87A8-4942-4C53-85D3-9C11540C6ABB}"/>
          </ac:spMkLst>
        </pc:spChg>
        <pc:grpChg chg="del">
          <ac:chgData name="왕 준수" userId="2da3bebcf6d157c6" providerId="LiveId" clId="{F47695D2-DCCD-4FA6-9E5B-95A751BD05C0}" dt="2021-07-05T06:10:08.191" v="654" actId="478"/>
          <ac:grpSpMkLst>
            <pc:docMk/>
            <pc:sldMk cId="4150530910" sldId="292"/>
            <ac:grpSpMk id="2" creationId="{4B4B29B5-9205-42D1-ACDA-12D069B30CCF}"/>
          </ac:grpSpMkLst>
        </pc:grpChg>
        <pc:grpChg chg="add del mod">
          <ac:chgData name="왕 준수" userId="2da3bebcf6d157c6" providerId="LiveId" clId="{F47695D2-DCCD-4FA6-9E5B-95A751BD05C0}" dt="2021-07-06T02:43:04.567" v="3048" actId="478"/>
          <ac:grpSpMkLst>
            <pc:docMk/>
            <pc:sldMk cId="4150530910" sldId="292"/>
            <ac:grpSpMk id="10" creationId="{3EE3B2C9-1B4C-4E25-B28A-13CDF714ED6D}"/>
          </ac:grpSpMkLst>
        </pc:grpChg>
        <pc:grpChg chg="add del mod">
          <ac:chgData name="왕 준수" userId="2da3bebcf6d157c6" providerId="LiveId" clId="{F47695D2-DCCD-4FA6-9E5B-95A751BD05C0}" dt="2021-07-06T06:30:09.334" v="4073"/>
          <ac:grpSpMkLst>
            <pc:docMk/>
            <pc:sldMk cId="4150530910" sldId="292"/>
            <ac:grpSpMk id="10" creationId="{719B79D3-9696-4C8E-B646-D1A35228334F}"/>
          </ac:grpSpMkLst>
        </pc:grpChg>
        <pc:grpChg chg="del mod topLvl">
          <ac:chgData name="왕 준수" userId="2da3bebcf6d157c6" providerId="LiveId" clId="{F47695D2-DCCD-4FA6-9E5B-95A751BD05C0}" dt="2021-07-06T06:30:11.156" v="4074" actId="478"/>
          <ac:grpSpMkLst>
            <pc:docMk/>
            <pc:sldMk cId="4150530910" sldId="292"/>
            <ac:grpSpMk id="11" creationId="{C0CE22C2-BC73-4CBF-A5F5-DBB33BA62478}"/>
          </ac:grpSpMkLst>
        </pc:grpChg>
        <pc:grpChg chg="add del mod">
          <ac:chgData name="왕 준수" userId="2da3bebcf6d157c6" providerId="LiveId" clId="{F47695D2-DCCD-4FA6-9E5B-95A751BD05C0}" dt="2021-07-06T02:43:02.973" v="3047" actId="478"/>
          <ac:grpSpMkLst>
            <pc:docMk/>
            <pc:sldMk cId="4150530910" sldId="292"/>
            <ac:grpSpMk id="12" creationId="{F072217A-8F9B-4477-9E37-D42081BAF892}"/>
          </ac:grpSpMkLst>
        </pc:grpChg>
        <pc:grpChg chg="mod">
          <ac:chgData name="왕 준수" userId="2da3bebcf6d157c6" providerId="LiveId" clId="{F47695D2-DCCD-4FA6-9E5B-95A751BD05C0}" dt="2021-07-06T06:30:08.536" v="4072"/>
          <ac:grpSpMkLst>
            <pc:docMk/>
            <pc:sldMk cId="4150530910" sldId="292"/>
            <ac:grpSpMk id="12" creationId="{F1510287-D299-48D8-8502-49C0EE3E54BF}"/>
          </ac:grpSpMkLst>
        </pc:grpChg>
        <pc:grpChg chg="add del mod">
          <ac:chgData name="왕 준수" userId="2da3bebcf6d157c6" providerId="LiveId" clId="{F47695D2-DCCD-4FA6-9E5B-95A751BD05C0}" dt="2021-07-06T06:30:18.151" v="4076" actId="478"/>
          <ac:grpSpMkLst>
            <pc:docMk/>
            <pc:sldMk cId="4150530910" sldId="292"/>
            <ac:grpSpMk id="22" creationId="{37FCD3B3-9EDC-4CC0-A40B-928C9D17D7BD}"/>
          </ac:grpSpMkLst>
        </pc:grpChg>
        <pc:grpChg chg="mod topLvl">
          <ac:chgData name="왕 준수" userId="2da3bebcf6d157c6" providerId="LiveId" clId="{F47695D2-DCCD-4FA6-9E5B-95A751BD05C0}" dt="2021-07-06T06:30:18.151" v="4076" actId="478"/>
          <ac:grpSpMkLst>
            <pc:docMk/>
            <pc:sldMk cId="4150530910" sldId="292"/>
            <ac:grpSpMk id="23" creationId="{3687B2F3-C22C-451C-B920-812BD1937DFA}"/>
          </ac:grpSpMkLst>
        </pc:grpChg>
        <pc:picChg chg="add del mod">
          <ac:chgData name="왕 준수" userId="2da3bebcf6d157c6" providerId="LiveId" clId="{F47695D2-DCCD-4FA6-9E5B-95A751BD05C0}" dt="2021-07-06T02:43:51.437" v="3058" actId="478"/>
          <ac:picMkLst>
            <pc:docMk/>
            <pc:sldMk cId="4150530910" sldId="292"/>
            <ac:picMk id="3" creationId="{E10AF30F-ABAA-4671-B641-A4E068DD9BC6}"/>
          </ac:picMkLst>
        </pc:picChg>
        <pc:picChg chg="add mod ord">
          <ac:chgData name="왕 준수" userId="2da3bebcf6d157c6" providerId="LiveId" clId="{F47695D2-DCCD-4FA6-9E5B-95A751BD05C0}" dt="2021-07-06T06:30:37.716" v="4084" actId="1076"/>
          <ac:picMkLst>
            <pc:docMk/>
            <pc:sldMk cId="4150530910" sldId="292"/>
            <ac:picMk id="5" creationId="{0EAAEC7C-8D5B-46EE-BC91-596FC3036594}"/>
          </ac:picMkLst>
        </pc:picChg>
      </pc:sldChg>
      <pc:sldChg chg="addSp delSp modSp add mod modTransition setBg">
        <pc:chgData name="왕 준수" userId="2da3bebcf6d157c6" providerId="LiveId" clId="{F47695D2-DCCD-4FA6-9E5B-95A751BD05C0}" dt="2021-07-07T02:23:51.128" v="5024"/>
        <pc:sldMkLst>
          <pc:docMk/>
          <pc:sldMk cId="2613251613" sldId="293"/>
        </pc:sldMkLst>
        <pc:spChg chg="mod">
          <ac:chgData name="왕 준수" userId="2da3bebcf6d157c6" providerId="LiveId" clId="{F47695D2-DCCD-4FA6-9E5B-95A751BD05C0}" dt="2021-07-05T06:12:04.623" v="749" actId="1035"/>
          <ac:spMkLst>
            <pc:docMk/>
            <pc:sldMk cId="2613251613" sldId="293"/>
            <ac:spMk id="4" creationId="{00000000-0000-0000-0000-000000000000}"/>
          </ac:spMkLst>
        </pc:spChg>
        <pc:spChg chg="mod">
          <ac:chgData name="왕 준수" userId="2da3bebcf6d157c6" providerId="LiveId" clId="{F47695D2-DCCD-4FA6-9E5B-95A751BD05C0}" dt="2021-07-05T06:11:59.534" v="731" actId="14100"/>
          <ac:spMkLst>
            <pc:docMk/>
            <pc:sldMk cId="2613251613" sldId="293"/>
            <ac:spMk id="5" creationId="{00000000-0000-0000-0000-000000000000}"/>
          </ac:spMkLst>
        </pc:spChg>
        <pc:spChg chg="mod">
          <ac:chgData name="왕 준수" userId="2da3bebcf6d157c6" providerId="LiveId" clId="{F47695D2-DCCD-4FA6-9E5B-95A751BD05C0}" dt="2021-07-05T06:12:13.151" v="768" actId="1035"/>
          <ac:spMkLst>
            <pc:docMk/>
            <pc:sldMk cId="2613251613" sldId="293"/>
            <ac:spMk id="7" creationId="{00000000-0000-0000-0000-000000000000}"/>
          </ac:spMkLst>
        </pc:spChg>
        <pc:spChg chg="mod">
          <ac:chgData name="왕 준수" userId="2da3bebcf6d157c6" providerId="LiveId" clId="{F47695D2-DCCD-4FA6-9E5B-95A751BD05C0}" dt="2021-07-07T02:03:31.880" v="4645" actId="14100"/>
          <ac:spMkLst>
            <pc:docMk/>
            <pc:sldMk cId="2613251613" sldId="293"/>
            <ac:spMk id="12" creationId="{F3CD1E3D-530A-4CCB-8588-26F5AFC4E854}"/>
          </ac:spMkLst>
        </pc:spChg>
        <pc:spChg chg="mod">
          <ac:chgData name="왕 준수" userId="2da3bebcf6d157c6" providerId="LiveId" clId="{F47695D2-DCCD-4FA6-9E5B-95A751BD05C0}" dt="2021-07-07T02:03:38.426" v="4647" actId="14100"/>
          <ac:spMkLst>
            <pc:docMk/>
            <pc:sldMk cId="2613251613" sldId="293"/>
            <ac:spMk id="13" creationId="{15B98DD7-6BD7-4850-8063-41AD837F91FC}"/>
          </ac:spMkLst>
        </pc:spChg>
        <pc:spChg chg="mod">
          <ac:chgData name="왕 준수" userId="2da3bebcf6d157c6" providerId="LiveId" clId="{F47695D2-DCCD-4FA6-9E5B-95A751BD05C0}" dt="2021-07-07T02:03:46.193" v="4649" actId="14100"/>
          <ac:spMkLst>
            <pc:docMk/>
            <pc:sldMk cId="2613251613" sldId="293"/>
            <ac:spMk id="14" creationId="{3C0AF3B5-D41D-433A-9F12-68D29002C5D9}"/>
          </ac:spMkLst>
        </pc:spChg>
        <pc:spChg chg="mod">
          <ac:chgData name="왕 준수" userId="2da3bebcf6d157c6" providerId="LiveId" clId="{F47695D2-DCCD-4FA6-9E5B-95A751BD05C0}" dt="2021-07-07T02:04:04.904" v="4655" actId="1076"/>
          <ac:spMkLst>
            <pc:docMk/>
            <pc:sldMk cId="2613251613" sldId="293"/>
            <ac:spMk id="15" creationId="{21C569F9-17AE-4DB3-82B8-DC302F0CA62C}"/>
          </ac:spMkLst>
        </pc:spChg>
        <pc:spChg chg="add mod">
          <ac:chgData name="왕 준수" userId="2da3bebcf6d157c6" providerId="LiveId" clId="{F47695D2-DCCD-4FA6-9E5B-95A751BD05C0}" dt="2021-07-07T02:02:13.480" v="4615" actId="14100"/>
          <ac:spMkLst>
            <pc:docMk/>
            <pc:sldMk cId="2613251613" sldId="293"/>
            <ac:spMk id="16" creationId="{C1D7692B-4931-4710-AA55-1DAB33B27E2E}"/>
          </ac:spMkLst>
        </pc:spChg>
        <pc:spChg chg="add del mod">
          <ac:chgData name="왕 준수" userId="2da3bebcf6d157c6" providerId="LiveId" clId="{F47695D2-DCCD-4FA6-9E5B-95A751BD05C0}" dt="2021-07-07T02:02:36.313" v="4623" actId="478"/>
          <ac:spMkLst>
            <pc:docMk/>
            <pc:sldMk cId="2613251613" sldId="293"/>
            <ac:spMk id="17" creationId="{B2EC0DC5-64A0-40BA-9DA8-E95EC01EAFB1}"/>
          </ac:spMkLst>
        </pc:spChg>
        <pc:spChg chg="add del mod">
          <ac:chgData name="왕 준수" userId="2da3bebcf6d157c6" providerId="LiveId" clId="{F47695D2-DCCD-4FA6-9E5B-95A751BD05C0}" dt="2021-07-07T02:02:18.057" v="4618" actId="478"/>
          <ac:spMkLst>
            <pc:docMk/>
            <pc:sldMk cId="2613251613" sldId="293"/>
            <ac:spMk id="18" creationId="{F58200E4-5EB1-4BA3-BDA4-9DFEE838579C}"/>
          </ac:spMkLst>
        </pc:spChg>
        <pc:spChg chg="add del mod">
          <ac:chgData name="왕 준수" userId="2da3bebcf6d157c6" providerId="LiveId" clId="{F47695D2-DCCD-4FA6-9E5B-95A751BD05C0}" dt="2021-07-07T02:02:43.393" v="4626" actId="478"/>
          <ac:spMkLst>
            <pc:docMk/>
            <pc:sldMk cId="2613251613" sldId="293"/>
            <ac:spMk id="19" creationId="{961CE17D-5350-4BDF-AE84-8ACF2FEB3654}"/>
          </ac:spMkLst>
        </pc:spChg>
        <pc:spChg chg="add del mod">
          <ac:chgData name="왕 준수" userId="2da3bebcf6d157c6" providerId="LiveId" clId="{F47695D2-DCCD-4FA6-9E5B-95A751BD05C0}" dt="2021-07-07T02:02:22.521" v="4621" actId="478"/>
          <ac:spMkLst>
            <pc:docMk/>
            <pc:sldMk cId="2613251613" sldId="293"/>
            <ac:spMk id="20" creationId="{9DB0037B-2CBC-4578-9E72-86BF3C6D274C}"/>
          </ac:spMkLst>
        </pc:spChg>
        <pc:spChg chg="add mod">
          <ac:chgData name="왕 준수" userId="2da3bebcf6d157c6" providerId="LiveId" clId="{F47695D2-DCCD-4FA6-9E5B-95A751BD05C0}" dt="2021-07-07T02:04:50.137" v="4713" actId="20577"/>
          <ac:spMkLst>
            <pc:docMk/>
            <pc:sldMk cId="2613251613" sldId="293"/>
            <ac:spMk id="21" creationId="{D05FA82D-9AA0-4B0F-B269-5A711FDD844D}"/>
          </ac:spMkLst>
        </pc:spChg>
        <pc:spChg chg="add mod">
          <ac:chgData name="왕 준수" userId="2da3bebcf6d157c6" providerId="LiveId" clId="{F47695D2-DCCD-4FA6-9E5B-95A751BD05C0}" dt="2021-07-07T02:02:20.743" v="4619" actId="1076"/>
          <ac:spMkLst>
            <pc:docMk/>
            <pc:sldMk cId="2613251613" sldId="293"/>
            <ac:spMk id="22" creationId="{42A0DB5B-5511-4360-94A6-359551EE55B3}"/>
          </ac:spMkLst>
        </pc:spChg>
        <pc:spChg chg="add mod">
          <ac:chgData name="왕 준수" userId="2da3bebcf6d157c6" providerId="LiveId" clId="{F47695D2-DCCD-4FA6-9E5B-95A751BD05C0}" dt="2021-07-07T02:02:34.074" v="4622" actId="1076"/>
          <ac:spMkLst>
            <pc:docMk/>
            <pc:sldMk cId="2613251613" sldId="293"/>
            <ac:spMk id="23" creationId="{C985A997-F330-47D0-AC4D-CA5634A4235E}"/>
          </ac:spMkLst>
        </pc:spChg>
        <pc:spChg chg="add mod">
          <ac:chgData name="왕 준수" userId="2da3bebcf6d157c6" providerId="LiveId" clId="{F47695D2-DCCD-4FA6-9E5B-95A751BD05C0}" dt="2021-07-07T02:02:49.352" v="4629" actId="1076"/>
          <ac:spMkLst>
            <pc:docMk/>
            <pc:sldMk cId="2613251613" sldId="293"/>
            <ac:spMk id="24" creationId="{E8D00EC5-C22E-44E6-98A1-74762B0DD2ED}"/>
          </ac:spMkLst>
        </pc:spChg>
        <pc:spChg chg="add mod">
          <ac:chgData name="왕 준수" userId="2da3bebcf6d157c6" providerId="LiveId" clId="{F47695D2-DCCD-4FA6-9E5B-95A751BD05C0}" dt="2021-07-07T02:02:58.048" v="4632" actId="1076"/>
          <ac:spMkLst>
            <pc:docMk/>
            <pc:sldMk cId="2613251613" sldId="293"/>
            <ac:spMk id="25" creationId="{79CF1DAA-7128-4F31-A6A4-A15DA5B928EB}"/>
          </ac:spMkLst>
        </pc:spChg>
        <pc:spChg chg="mod">
          <ac:chgData name="왕 준수" userId="2da3bebcf6d157c6" providerId="LiveId" clId="{F47695D2-DCCD-4FA6-9E5B-95A751BD05C0}" dt="2021-07-07T02:09:00.712" v="4865" actId="1035"/>
          <ac:spMkLst>
            <pc:docMk/>
            <pc:sldMk cId="2613251613" sldId="293"/>
            <ac:spMk id="27" creationId="{AE1E227C-5BAD-4378-B51C-1713E1DB5C70}"/>
          </ac:spMkLst>
        </pc:spChg>
        <pc:spChg chg="mod">
          <ac:chgData name="왕 준수" userId="2da3bebcf6d157c6" providerId="LiveId" clId="{F47695D2-DCCD-4FA6-9E5B-95A751BD05C0}" dt="2021-07-07T02:07:39.241" v="4847" actId="1036"/>
          <ac:spMkLst>
            <pc:docMk/>
            <pc:sldMk cId="2613251613" sldId="293"/>
            <ac:spMk id="28" creationId="{E269B549-4F16-4902-8CE4-F90CF1EA7411}"/>
          </ac:spMkLst>
        </pc:spChg>
        <pc:spChg chg="add mod">
          <ac:chgData name="왕 준수" userId="2da3bebcf6d157c6" providerId="LiveId" clId="{F47695D2-DCCD-4FA6-9E5B-95A751BD05C0}" dt="2021-07-07T02:09:08.184" v="4874" actId="1037"/>
          <ac:spMkLst>
            <pc:docMk/>
            <pc:sldMk cId="2613251613" sldId="293"/>
            <ac:spMk id="29" creationId="{4813422F-01C0-46B0-9415-BDD0AF4397AA}"/>
          </ac:spMkLst>
        </pc:spChg>
        <pc:spChg chg="del mod">
          <ac:chgData name="왕 준수" userId="2da3bebcf6d157c6" providerId="LiveId" clId="{F47695D2-DCCD-4FA6-9E5B-95A751BD05C0}" dt="2021-07-07T01:58:46.265" v="4465" actId="478"/>
          <ac:spMkLst>
            <pc:docMk/>
            <pc:sldMk cId="2613251613" sldId="293"/>
            <ac:spMk id="455" creationId="{00000000-0000-0000-0000-000000000000}"/>
          </ac:spMkLst>
        </pc:spChg>
        <pc:grpChg chg="add mod">
          <ac:chgData name="왕 준수" userId="2da3bebcf6d157c6" providerId="LiveId" clId="{F47695D2-DCCD-4FA6-9E5B-95A751BD05C0}" dt="2021-07-07T02:08:57.575" v="4863" actId="1035"/>
          <ac:grpSpMkLst>
            <pc:docMk/>
            <pc:sldMk cId="2613251613" sldId="293"/>
            <ac:grpSpMk id="26" creationId="{53A2C798-09D0-4031-B0DD-E0A697DDCCC5}"/>
          </ac:grpSpMkLst>
        </pc:grpChg>
      </pc:sldChg>
      <pc:sldChg chg="addSp delSp modSp add mod modTransition">
        <pc:chgData name="왕 준수" userId="2da3bebcf6d157c6" providerId="LiveId" clId="{F47695D2-DCCD-4FA6-9E5B-95A751BD05C0}" dt="2021-07-07T02:15:44.432" v="4948" actId="1036"/>
        <pc:sldMkLst>
          <pc:docMk/>
          <pc:sldMk cId="2735980948" sldId="294"/>
        </pc:sldMkLst>
        <pc:spChg chg="add del mod">
          <ac:chgData name="왕 준수" userId="2da3bebcf6d157c6" providerId="LiveId" clId="{F47695D2-DCCD-4FA6-9E5B-95A751BD05C0}" dt="2021-07-06T06:31:05.453" v="4086"/>
          <ac:spMkLst>
            <pc:docMk/>
            <pc:sldMk cId="2735980948" sldId="294"/>
            <ac:spMk id="12" creationId="{F159AB7A-A5CD-4062-9247-251D8FFCB9E0}"/>
          </ac:spMkLst>
        </pc:spChg>
        <pc:spChg chg="mod">
          <ac:chgData name="왕 준수" userId="2da3bebcf6d157c6" providerId="LiveId" clId="{F47695D2-DCCD-4FA6-9E5B-95A751BD05C0}" dt="2021-07-06T06:31:04.568" v="4085"/>
          <ac:spMkLst>
            <pc:docMk/>
            <pc:sldMk cId="2735980948" sldId="294"/>
            <ac:spMk id="14" creationId="{A3584BED-729A-4B7E-9705-4E369DE8CEF8}"/>
          </ac:spMkLst>
        </pc:spChg>
        <pc:spChg chg="mod">
          <ac:chgData name="왕 준수" userId="2da3bebcf6d157c6" providerId="LiveId" clId="{F47695D2-DCCD-4FA6-9E5B-95A751BD05C0}" dt="2021-07-06T06:31:04.568" v="4085"/>
          <ac:spMkLst>
            <pc:docMk/>
            <pc:sldMk cId="2735980948" sldId="294"/>
            <ac:spMk id="15" creationId="{1C79B0F4-2A10-496A-83C9-1FDD090636E4}"/>
          </ac:spMkLst>
        </pc:spChg>
        <pc:spChg chg="del mod">
          <ac:chgData name="왕 준수" userId="2da3bebcf6d157c6" providerId="LiveId" clId="{F47695D2-DCCD-4FA6-9E5B-95A751BD05C0}" dt="2021-07-06T01:13:31.762" v="2108" actId="478"/>
          <ac:spMkLst>
            <pc:docMk/>
            <pc:sldMk cId="2735980948" sldId="294"/>
            <ac:spMk id="17" creationId="{00000000-0000-0000-0000-000000000000}"/>
          </ac:spMkLst>
        </pc:spChg>
        <pc:spChg chg="add mod">
          <ac:chgData name="왕 준수" userId="2da3bebcf6d157c6" providerId="LiveId" clId="{F47695D2-DCCD-4FA6-9E5B-95A751BD05C0}" dt="2021-07-06T06:31:23.578" v="4180"/>
          <ac:spMkLst>
            <pc:docMk/>
            <pc:sldMk cId="2735980948" sldId="294"/>
            <ac:spMk id="17" creationId="{8884B174-FCF9-44A2-9C99-4194FD5B7E56}"/>
          </ac:spMkLst>
        </pc:spChg>
        <pc:spChg chg="add del mod">
          <ac:chgData name="왕 준수" userId="2da3bebcf6d157c6" providerId="LiveId" clId="{F47695D2-DCCD-4FA6-9E5B-95A751BD05C0}" dt="2021-07-06T06:31:49.581" v="4188" actId="478"/>
          <ac:spMkLst>
            <pc:docMk/>
            <pc:sldMk cId="2735980948" sldId="294"/>
            <ac:spMk id="18" creationId="{2AB0386D-2779-4CB5-B231-22C341C39262}"/>
          </ac:spMkLst>
        </pc:spChg>
        <pc:spChg chg="mod">
          <ac:chgData name="왕 준수" userId="2da3bebcf6d157c6" providerId="LiveId" clId="{F47695D2-DCCD-4FA6-9E5B-95A751BD05C0}" dt="2021-07-06T06:31:23.578" v="4180"/>
          <ac:spMkLst>
            <pc:docMk/>
            <pc:sldMk cId="2735980948" sldId="294"/>
            <ac:spMk id="21" creationId="{86201B67-98BE-477F-B249-B8C62FC57CDB}"/>
          </ac:spMkLst>
        </pc:spChg>
        <pc:spChg chg="del mod">
          <ac:chgData name="왕 준수" userId="2da3bebcf6d157c6" providerId="LiveId" clId="{F47695D2-DCCD-4FA6-9E5B-95A751BD05C0}" dt="2021-07-06T02:47:15.479" v="3105" actId="478"/>
          <ac:spMkLst>
            <pc:docMk/>
            <pc:sldMk cId="2735980948" sldId="294"/>
            <ac:spMk id="22" creationId="{3F297F00-BB5B-482C-82B6-44CD090747D8}"/>
          </ac:spMkLst>
        </pc:spChg>
        <pc:spChg chg="mod">
          <ac:chgData name="왕 준수" userId="2da3bebcf6d157c6" providerId="LiveId" clId="{F47695D2-DCCD-4FA6-9E5B-95A751BD05C0}" dt="2021-07-06T06:31:23.578" v="4180"/>
          <ac:spMkLst>
            <pc:docMk/>
            <pc:sldMk cId="2735980948" sldId="294"/>
            <ac:spMk id="22" creationId="{EDE456C2-990A-43D8-AC5B-5EA09C87E490}"/>
          </ac:spMkLst>
        </pc:spChg>
        <pc:spChg chg="del mod">
          <ac:chgData name="왕 준수" userId="2da3bebcf6d157c6" providerId="LiveId" clId="{F47695D2-DCCD-4FA6-9E5B-95A751BD05C0}" dt="2021-07-06T02:47:09.368" v="3104" actId="478"/>
          <ac:spMkLst>
            <pc:docMk/>
            <pc:sldMk cId="2735980948" sldId="294"/>
            <ac:spMk id="23" creationId="{16A8D88D-0BE3-4F3C-8E69-45D0959F37CC}"/>
          </ac:spMkLst>
        </pc:spChg>
        <pc:spChg chg="del mod">
          <ac:chgData name="왕 준수" userId="2da3bebcf6d157c6" providerId="LiveId" clId="{F47695D2-DCCD-4FA6-9E5B-95A751BD05C0}" dt="2021-07-06T02:47:22.882" v="3109" actId="478"/>
          <ac:spMkLst>
            <pc:docMk/>
            <pc:sldMk cId="2735980948" sldId="294"/>
            <ac:spMk id="24" creationId="{264EB45C-C5F4-4990-BE62-179F3565D619}"/>
          </ac:spMkLst>
        </pc:spChg>
        <pc:spChg chg="del mod">
          <ac:chgData name="왕 준수" userId="2da3bebcf6d157c6" providerId="LiveId" clId="{F47695D2-DCCD-4FA6-9E5B-95A751BD05C0}" dt="2021-07-06T02:47:16.787" v="3106" actId="478"/>
          <ac:spMkLst>
            <pc:docMk/>
            <pc:sldMk cId="2735980948" sldId="294"/>
            <ac:spMk id="25" creationId="{8205A309-9744-4C86-89D6-1B3D02ED323C}"/>
          </ac:spMkLst>
        </pc:spChg>
        <pc:spChg chg="del mod">
          <ac:chgData name="왕 준수" userId="2da3bebcf6d157c6" providerId="LiveId" clId="{F47695D2-DCCD-4FA6-9E5B-95A751BD05C0}" dt="2021-07-06T02:47:18.271" v="3107" actId="478"/>
          <ac:spMkLst>
            <pc:docMk/>
            <pc:sldMk cId="2735980948" sldId="294"/>
            <ac:spMk id="26" creationId="{67D90BB2-2ADA-4502-B5A3-D2471FB4A175}"/>
          </ac:spMkLst>
        </pc:spChg>
        <pc:spChg chg="del mod">
          <ac:chgData name="왕 준수" userId="2da3bebcf6d157c6" providerId="LiveId" clId="{F47695D2-DCCD-4FA6-9E5B-95A751BD05C0}" dt="2021-07-06T02:47:21.662" v="3108" actId="478"/>
          <ac:spMkLst>
            <pc:docMk/>
            <pc:sldMk cId="2735980948" sldId="294"/>
            <ac:spMk id="27" creationId="{F8C5AAD5-80F4-444E-AB5D-EB709A47C2BF}"/>
          </ac:spMkLst>
        </pc:spChg>
        <pc:spChg chg="del mod topLvl">
          <ac:chgData name="왕 준수" userId="2da3bebcf6d157c6" providerId="LiveId" clId="{F47695D2-DCCD-4FA6-9E5B-95A751BD05C0}" dt="2021-07-06T02:47:25.047" v="3110" actId="478"/>
          <ac:spMkLst>
            <pc:docMk/>
            <pc:sldMk cId="2735980948" sldId="294"/>
            <ac:spMk id="28" creationId="{0C5E0380-0DF6-4265-9CBF-68E641D6EBF3}"/>
          </ac:spMkLst>
        </pc:spChg>
        <pc:spChg chg="mod">
          <ac:chgData name="왕 준수" userId="2da3bebcf6d157c6" providerId="LiveId" clId="{F47695D2-DCCD-4FA6-9E5B-95A751BD05C0}" dt="2021-07-05T06:14:45.595" v="940"/>
          <ac:spMkLst>
            <pc:docMk/>
            <pc:sldMk cId="2735980948" sldId="294"/>
            <ac:spMk id="29" creationId="{AA45F09E-17A5-47DA-8995-725DB907DFC6}"/>
          </ac:spMkLst>
        </pc:spChg>
        <pc:spChg chg="mod">
          <ac:chgData name="왕 준수" userId="2da3bebcf6d157c6" providerId="LiveId" clId="{F47695D2-DCCD-4FA6-9E5B-95A751BD05C0}" dt="2021-07-05T06:14:45.595" v="940"/>
          <ac:spMkLst>
            <pc:docMk/>
            <pc:sldMk cId="2735980948" sldId="294"/>
            <ac:spMk id="30" creationId="{B27688BD-F821-46E5-8534-608ADC8B8B57}"/>
          </ac:spMkLst>
        </pc:spChg>
        <pc:spChg chg="add mod">
          <ac:chgData name="왕 준수" userId="2da3bebcf6d157c6" providerId="LiveId" clId="{F47695D2-DCCD-4FA6-9E5B-95A751BD05C0}" dt="2021-07-06T01:13:49.617" v="2121" actId="404"/>
          <ac:spMkLst>
            <pc:docMk/>
            <pc:sldMk cId="2735980948" sldId="294"/>
            <ac:spMk id="31" creationId="{C5206510-98FC-4162-A850-4D7E36AA6FF0}"/>
          </ac:spMkLst>
        </pc:spChg>
        <pc:spChg chg="add mod">
          <ac:chgData name="왕 준수" userId="2da3bebcf6d157c6" providerId="LiveId" clId="{F47695D2-DCCD-4FA6-9E5B-95A751BD05C0}" dt="2021-07-06T01:13:30.506" v="2107"/>
          <ac:spMkLst>
            <pc:docMk/>
            <pc:sldMk cId="2735980948" sldId="294"/>
            <ac:spMk id="32" creationId="{C0B7DC4D-CCC0-4C9C-BA4D-BEADAD9653D5}"/>
          </ac:spMkLst>
        </pc:spChg>
        <pc:spChg chg="del">
          <ac:chgData name="왕 준수" userId="2da3bebcf6d157c6" providerId="LiveId" clId="{F47695D2-DCCD-4FA6-9E5B-95A751BD05C0}" dt="2021-07-06T01:13:31.762" v="2108" actId="478"/>
          <ac:spMkLst>
            <pc:docMk/>
            <pc:sldMk cId="2735980948" sldId="294"/>
            <ac:spMk id="49" creationId="{948394A9-A129-49E6-AC62-462F8264807F}"/>
          </ac:spMkLst>
        </pc:spChg>
        <pc:spChg chg="del">
          <ac:chgData name="왕 준수" userId="2da3bebcf6d157c6" providerId="LiveId" clId="{F47695D2-DCCD-4FA6-9E5B-95A751BD05C0}" dt="2021-07-06T01:13:20.038" v="2104" actId="478"/>
          <ac:spMkLst>
            <pc:docMk/>
            <pc:sldMk cId="2735980948" sldId="294"/>
            <ac:spMk id="64" creationId="{2FEF87A8-4942-4C53-85D3-9C11540C6ABB}"/>
          </ac:spMkLst>
        </pc:spChg>
        <pc:grpChg chg="add del mod ord">
          <ac:chgData name="왕 준수" userId="2da3bebcf6d157c6" providerId="LiveId" clId="{F47695D2-DCCD-4FA6-9E5B-95A751BD05C0}" dt="2021-07-06T06:32:02.348" v="4191" actId="165"/>
          <ac:grpSpMkLst>
            <pc:docMk/>
            <pc:sldMk cId="2735980948" sldId="294"/>
            <ac:grpSpMk id="2" creationId="{20592B26-9021-4BE5-8317-7102FCA24AF9}"/>
          </ac:grpSpMkLst>
        </pc:grpChg>
        <pc:grpChg chg="del">
          <ac:chgData name="왕 준수" userId="2da3bebcf6d157c6" providerId="LiveId" clId="{F47695D2-DCCD-4FA6-9E5B-95A751BD05C0}" dt="2021-07-05T06:14:47.591" v="942" actId="478"/>
          <ac:grpSpMkLst>
            <pc:docMk/>
            <pc:sldMk cId="2735980948" sldId="294"/>
            <ac:grpSpMk id="10" creationId="{3EE3B2C9-1B4C-4E25-B28A-13CDF714ED6D}"/>
          </ac:grpSpMkLst>
        </pc:grpChg>
        <pc:grpChg chg="add del mod">
          <ac:chgData name="왕 준수" userId="2da3bebcf6d157c6" providerId="LiveId" clId="{F47695D2-DCCD-4FA6-9E5B-95A751BD05C0}" dt="2021-07-06T06:31:05.453" v="4086"/>
          <ac:grpSpMkLst>
            <pc:docMk/>
            <pc:sldMk cId="2735980948" sldId="294"/>
            <ac:grpSpMk id="13" creationId="{779AD3F6-CFB9-4827-A743-6BEDB13AD860}"/>
          </ac:grpSpMkLst>
        </pc:grpChg>
        <pc:grpChg chg="add del mod">
          <ac:chgData name="왕 준수" userId="2da3bebcf6d157c6" providerId="LiveId" clId="{F47695D2-DCCD-4FA6-9E5B-95A751BD05C0}" dt="2021-07-06T02:47:25.047" v="3110" actId="478"/>
          <ac:grpSpMkLst>
            <pc:docMk/>
            <pc:sldMk cId="2735980948" sldId="294"/>
            <ac:grpSpMk id="19" creationId="{909E20CA-3CD8-4088-BA9F-E3F65238AEE5}"/>
          </ac:grpSpMkLst>
        </pc:grpChg>
        <pc:grpChg chg="add mod">
          <ac:chgData name="왕 준수" userId="2da3bebcf6d157c6" providerId="LiveId" clId="{F47695D2-DCCD-4FA6-9E5B-95A751BD05C0}" dt="2021-07-06T06:31:23.578" v="4180"/>
          <ac:grpSpMkLst>
            <pc:docMk/>
            <pc:sldMk cId="2735980948" sldId="294"/>
            <ac:grpSpMk id="19" creationId="{D8DB95DC-4ACD-4BDF-94AB-2E893D34B32D}"/>
          </ac:grpSpMkLst>
        </pc:grpChg>
        <pc:grpChg chg="del mod topLvl">
          <ac:chgData name="왕 준수" userId="2da3bebcf6d157c6" providerId="LiveId" clId="{F47695D2-DCCD-4FA6-9E5B-95A751BD05C0}" dt="2021-07-06T06:31:46.932" v="4187" actId="478"/>
          <ac:grpSpMkLst>
            <pc:docMk/>
            <pc:sldMk cId="2735980948" sldId="294"/>
            <ac:grpSpMk id="20" creationId="{0450E7BC-549F-4950-9F46-7C3D470593C9}"/>
          </ac:grpSpMkLst>
        </pc:grpChg>
        <pc:grpChg chg="del mod">
          <ac:chgData name="왕 준수" userId="2da3bebcf6d157c6" providerId="LiveId" clId="{F47695D2-DCCD-4FA6-9E5B-95A751BD05C0}" dt="2021-07-06T02:47:22.882" v="3109" actId="478"/>
          <ac:grpSpMkLst>
            <pc:docMk/>
            <pc:sldMk cId="2735980948" sldId="294"/>
            <ac:grpSpMk id="21" creationId="{74979F0D-0D7B-4FAF-A0EE-09F84CD5DB49}"/>
          </ac:grpSpMkLst>
        </pc:grpChg>
        <pc:picChg chg="add mod">
          <ac:chgData name="왕 준수" userId="2da3bebcf6d157c6" providerId="LiveId" clId="{F47695D2-DCCD-4FA6-9E5B-95A751BD05C0}" dt="2021-07-07T02:15:44.432" v="4948" actId="1036"/>
          <ac:picMkLst>
            <pc:docMk/>
            <pc:sldMk cId="2735980948" sldId="294"/>
            <ac:picMk id="11" creationId="{CF25BD1F-B8D4-49F3-B263-B43D8F30367C}"/>
          </ac:picMkLst>
        </pc:picChg>
        <pc:picChg chg="add mod">
          <ac:chgData name="왕 준수" userId="2da3bebcf6d157c6" providerId="LiveId" clId="{F47695D2-DCCD-4FA6-9E5B-95A751BD05C0}" dt="2021-07-07T02:15:44.432" v="4948" actId="1036"/>
          <ac:picMkLst>
            <pc:docMk/>
            <pc:sldMk cId="2735980948" sldId="294"/>
            <ac:picMk id="12" creationId="{AC7D8CD6-0D7B-4AFD-A231-B05507C38A91}"/>
          </ac:picMkLst>
        </pc:picChg>
        <pc:picChg chg="add del mod">
          <ac:chgData name="왕 준수" userId="2da3bebcf6d157c6" providerId="LiveId" clId="{F47695D2-DCCD-4FA6-9E5B-95A751BD05C0}" dt="2021-07-06T06:31:05.453" v="4086"/>
          <ac:picMkLst>
            <pc:docMk/>
            <pc:sldMk cId="2735980948" sldId="294"/>
            <ac:picMk id="16" creationId="{C90C0F76-2803-4DE7-994E-9ED75584F069}"/>
          </ac:picMkLst>
        </pc:picChg>
        <pc:picChg chg="add del mod">
          <ac:chgData name="왕 준수" userId="2da3bebcf6d157c6" providerId="LiveId" clId="{F47695D2-DCCD-4FA6-9E5B-95A751BD05C0}" dt="2021-07-06T06:31:42.844" v="4185" actId="478"/>
          <ac:picMkLst>
            <pc:docMk/>
            <pc:sldMk cId="2735980948" sldId="294"/>
            <ac:picMk id="23" creationId="{E3C4A80B-D587-4BC7-9E51-74486C426050}"/>
          </ac:picMkLst>
        </pc:picChg>
        <pc:picChg chg="add del mod">
          <ac:chgData name="왕 준수" userId="2da3bebcf6d157c6" providerId="LiveId" clId="{F47695D2-DCCD-4FA6-9E5B-95A751BD05C0}" dt="2021-07-06T06:31:23.189" v="4179" actId="478"/>
          <ac:picMkLst>
            <pc:docMk/>
            <pc:sldMk cId="2735980948" sldId="294"/>
            <ac:picMk id="33" creationId="{79ADE3E0-307A-4308-B145-813C113AE9C5}"/>
          </ac:picMkLst>
        </pc:picChg>
        <pc:picChg chg="add mod topLvl">
          <ac:chgData name="왕 준수" userId="2da3bebcf6d157c6" providerId="LiveId" clId="{F47695D2-DCCD-4FA6-9E5B-95A751BD05C0}" dt="2021-07-06T06:32:02.348" v="4191" actId="165"/>
          <ac:picMkLst>
            <pc:docMk/>
            <pc:sldMk cId="2735980948" sldId="294"/>
            <ac:picMk id="34" creationId="{D85231ED-6DCC-45F5-9483-3A631010C4BD}"/>
          </ac:picMkLst>
        </pc:picChg>
        <pc:picChg chg="add mod topLvl">
          <ac:chgData name="왕 준수" userId="2da3bebcf6d157c6" providerId="LiveId" clId="{F47695D2-DCCD-4FA6-9E5B-95A751BD05C0}" dt="2021-07-06T06:32:02.348" v="4191" actId="165"/>
          <ac:picMkLst>
            <pc:docMk/>
            <pc:sldMk cId="2735980948" sldId="294"/>
            <ac:picMk id="35" creationId="{616A51D0-8A6B-4FC2-A1EB-A45CF0496B39}"/>
          </ac:picMkLst>
        </pc:picChg>
        <pc:picChg chg="add mod topLvl">
          <ac:chgData name="왕 준수" userId="2da3bebcf6d157c6" providerId="LiveId" clId="{F47695D2-DCCD-4FA6-9E5B-95A751BD05C0}" dt="2021-07-06T06:32:02.348" v="4191" actId="165"/>
          <ac:picMkLst>
            <pc:docMk/>
            <pc:sldMk cId="2735980948" sldId="294"/>
            <ac:picMk id="36" creationId="{F18B040C-DDDF-4B14-AED0-FFE6CDD8F76E}"/>
          </ac:picMkLst>
        </pc:picChg>
      </pc:sldChg>
      <pc:sldChg chg="addSp delSp modSp add mod modTransition setBg">
        <pc:chgData name="왕 준수" userId="2da3bebcf6d157c6" providerId="LiveId" clId="{F47695D2-DCCD-4FA6-9E5B-95A751BD05C0}" dt="2021-07-07T02:15:48.617" v="4949" actId="478"/>
        <pc:sldMkLst>
          <pc:docMk/>
          <pc:sldMk cId="3999507510" sldId="295"/>
        </pc:sldMkLst>
        <pc:spChg chg="mod">
          <ac:chgData name="왕 준수" userId="2da3bebcf6d157c6" providerId="LiveId" clId="{F47695D2-DCCD-4FA6-9E5B-95A751BD05C0}" dt="2021-07-05T06:17:42.031" v="1052" actId="1037"/>
          <ac:spMkLst>
            <pc:docMk/>
            <pc:sldMk cId="3999507510" sldId="295"/>
            <ac:spMk id="4" creationId="{00000000-0000-0000-0000-000000000000}"/>
          </ac:spMkLst>
        </pc:spChg>
        <pc:spChg chg="mod">
          <ac:chgData name="왕 준수" userId="2da3bebcf6d157c6" providerId="LiveId" clId="{F47695D2-DCCD-4FA6-9E5B-95A751BD05C0}" dt="2021-07-05T06:17:29.470" v="1030" actId="14100"/>
          <ac:spMkLst>
            <pc:docMk/>
            <pc:sldMk cId="3999507510" sldId="295"/>
            <ac:spMk id="5" creationId="{00000000-0000-0000-0000-000000000000}"/>
          </ac:spMkLst>
        </pc:spChg>
        <pc:spChg chg="mod">
          <ac:chgData name="왕 준수" userId="2da3bebcf6d157c6" providerId="LiveId" clId="{F47695D2-DCCD-4FA6-9E5B-95A751BD05C0}" dt="2021-07-05T06:17:19.528" v="1007" actId="1035"/>
          <ac:spMkLst>
            <pc:docMk/>
            <pc:sldMk cId="3999507510" sldId="295"/>
            <ac:spMk id="7" creationId="{00000000-0000-0000-0000-000000000000}"/>
          </ac:spMkLst>
        </pc:spChg>
        <pc:spChg chg="add mod">
          <ac:chgData name="왕 준수" userId="2da3bebcf6d157c6" providerId="LiveId" clId="{F47695D2-DCCD-4FA6-9E5B-95A751BD05C0}" dt="2021-07-06T01:33:10.697" v="2383" actId="1037"/>
          <ac:spMkLst>
            <pc:docMk/>
            <pc:sldMk cId="3999507510" sldId="295"/>
            <ac:spMk id="25" creationId="{C933E514-7C8D-471D-9F99-517EA5E2173A}"/>
          </ac:spMkLst>
        </pc:spChg>
        <pc:spChg chg="add mod">
          <ac:chgData name="왕 준수" userId="2da3bebcf6d157c6" providerId="LiveId" clId="{F47695D2-DCCD-4FA6-9E5B-95A751BD05C0}" dt="2021-07-06T02:06:53.445" v="2649" actId="1076"/>
          <ac:spMkLst>
            <pc:docMk/>
            <pc:sldMk cId="3999507510" sldId="295"/>
            <ac:spMk id="26" creationId="{99916A40-9F55-4AA7-A12E-99FEE92F4DC4}"/>
          </ac:spMkLst>
        </pc:spChg>
        <pc:spChg chg="add mod">
          <ac:chgData name="왕 준수" userId="2da3bebcf6d157c6" providerId="LiveId" clId="{F47695D2-DCCD-4FA6-9E5B-95A751BD05C0}" dt="2021-07-06T01:32:56.095" v="2366" actId="14100"/>
          <ac:spMkLst>
            <pc:docMk/>
            <pc:sldMk cId="3999507510" sldId="295"/>
            <ac:spMk id="28" creationId="{9E175032-EBB5-4D6F-B833-2CBBF58D2062}"/>
          </ac:spMkLst>
        </pc:spChg>
        <pc:spChg chg="add mod">
          <ac:chgData name="왕 준수" userId="2da3bebcf6d157c6" providerId="LiveId" clId="{F47695D2-DCCD-4FA6-9E5B-95A751BD05C0}" dt="2021-07-06T02:20:48.980" v="2708" actId="1076"/>
          <ac:spMkLst>
            <pc:docMk/>
            <pc:sldMk cId="3999507510" sldId="295"/>
            <ac:spMk id="29" creationId="{71293940-951B-4D55-B7F8-93BD5A6AD780}"/>
          </ac:spMkLst>
        </pc:spChg>
        <pc:spChg chg="add mod">
          <ac:chgData name="왕 준수" userId="2da3bebcf6d157c6" providerId="LiveId" clId="{F47695D2-DCCD-4FA6-9E5B-95A751BD05C0}" dt="2021-07-06T02:23:51.243" v="2722" actId="1076"/>
          <ac:spMkLst>
            <pc:docMk/>
            <pc:sldMk cId="3999507510" sldId="295"/>
            <ac:spMk id="30" creationId="{97ED3072-5902-4AE5-9EED-830AED76D884}"/>
          </ac:spMkLst>
        </pc:spChg>
        <pc:spChg chg="add mod">
          <ac:chgData name="왕 준수" userId="2da3bebcf6d157c6" providerId="LiveId" clId="{F47695D2-DCCD-4FA6-9E5B-95A751BD05C0}" dt="2021-07-06T02:23:53.718" v="2723" actId="1076"/>
          <ac:spMkLst>
            <pc:docMk/>
            <pc:sldMk cId="3999507510" sldId="295"/>
            <ac:spMk id="31" creationId="{31BC080E-AC28-4C69-B388-21D75C967FFC}"/>
          </ac:spMkLst>
        </pc:spChg>
        <pc:spChg chg="add mod">
          <ac:chgData name="왕 준수" userId="2da3bebcf6d157c6" providerId="LiveId" clId="{F47695D2-DCCD-4FA6-9E5B-95A751BD05C0}" dt="2021-07-06T02:24:03.688" v="2726" actId="1076"/>
          <ac:spMkLst>
            <pc:docMk/>
            <pc:sldMk cId="3999507510" sldId="295"/>
            <ac:spMk id="32" creationId="{E404204B-0B19-42F9-BE74-7E098F4EFDD0}"/>
          </ac:spMkLst>
        </pc:spChg>
        <pc:spChg chg="del">
          <ac:chgData name="왕 준수" userId="2da3bebcf6d157c6" providerId="LiveId" clId="{F47695D2-DCCD-4FA6-9E5B-95A751BD05C0}" dt="2021-07-05T06:19:33.160" v="1058" actId="478"/>
          <ac:spMkLst>
            <pc:docMk/>
            <pc:sldMk cId="3999507510" sldId="295"/>
            <ac:spMk id="38" creationId="{E880360C-FC6B-4BF5-BB17-7EE1004C026F}"/>
          </ac:spMkLst>
        </pc:spChg>
        <pc:spChg chg="del">
          <ac:chgData name="왕 준수" userId="2da3bebcf6d157c6" providerId="LiveId" clId="{F47695D2-DCCD-4FA6-9E5B-95A751BD05C0}" dt="2021-07-05T06:19:30.512" v="1054" actId="478"/>
          <ac:spMkLst>
            <pc:docMk/>
            <pc:sldMk cId="3999507510" sldId="295"/>
            <ac:spMk id="39" creationId="{5A9665CD-46D0-469D-8CDF-8AA93C2D9F4D}"/>
          </ac:spMkLst>
        </pc:spChg>
        <pc:spChg chg="del">
          <ac:chgData name="왕 준수" userId="2da3bebcf6d157c6" providerId="LiveId" clId="{F47695D2-DCCD-4FA6-9E5B-95A751BD05C0}" dt="2021-07-05T06:19:34.336" v="1059" actId="478"/>
          <ac:spMkLst>
            <pc:docMk/>
            <pc:sldMk cId="3999507510" sldId="295"/>
            <ac:spMk id="40" creationId="{8F34795C-562E-41B9-89C4-703C65896681}"/>
          </ac:spMkLst>
        </pc:spChg>
        <pc:spChg chg="del">
          <ac:chgData name="왕 준수" userId="2da3bebcf6d157c6" providerId="LiveId" clId="{F47695D2-DCCD-4FA6-9E5B-95A751BD05C0}" dt="2021-07-05T06:19:39.976" v="1069" actId="478"/>
          <ac:spMkLst>
            <pc:docMk/>
            <pc:sldMk cId="3999507510" sldId="295"/>
            <ac:spMk id="41" creationId="{9D7E5341-4F53-4A03-A376-6F20CCE1ADD5}"/>
          </ac:spMkLst>
        </pc:spChg>
        <pc:spChg chg="mod">
          <ac:chgData name="왕 준수" userId="2da3bebcf6d157c6" providerId="LiveId" clId="{F47695D2-DCCD-4FA6-9E5B-95A751BD05C0}" dt="2021-07-05T06:19:50.848" v="1106" actId="1037"/>
          <ac:spMkLst>
            <pc:docMk/>
            <pc:sldMk cId="3999507510" sldId="295"/>
            <ac:spMk id="42" creationId="{8DF70ECD-63D4-4E81-875F-F43B90BC2C07}"/>
          </ac:spMkLst>
        </pc:spChg>
        <pc:spChg chg="add mod">
          <ac:chgData name="왕 준수" userId="2da3bebcf6d157c6" providerId="LiveId" clId="{F47695D2-DCCD-4FA6-9E5B-95A751BD05C0}" dt="2021-07-06T02:23:55.753" v="2724" actId="1076"/>
          <ac:spMkLst>
            <pc:docMk/>
            <pc:sldMk cId="3999507510" sldId="295"/>
            <ac:spMk id="47" creationId="{4EAD9569-CDCA-4827-B591-E73E0E0D4ECC}"/>
          </ac:spMkLst>
        </pc:spChg>
        <pc:spChg chg="add mod">
          <ac:chgData name="왕 준수" userId="2da3bebcf6d157c6" providerId="LiveId" clId="{F47695D2-DCCD-4FA6-9E5B-95A751BD05C0}" dt="2021-07-06T02:23:49.618" v="2721" actId="1076"/>
          <ac:spMkLst>
            <pc:docMk/>
            <pc:sldMk cId="3999507510" sldId="295"/>
            <ac:spMk id="48" creationId="{FD3462AE-C27A-4954-8BD3-E2E385FC36BC}"/>
          </ac:spMkLst>
        </pc:spChg>
        <pc:spChg chg="add del mod">
          <ac:chgData name="왕 준수" userId="2da3bebcf6d157c6" providerId="LiveId" clId="{F47695D2-DCCD-4FA6-9E5B-95A751BD05C0}" dt="2021-07-06T02:07:53.318" v="2670" actId="478"/>
          <ac:spMkLst>
            <pc:docMk/>
            <pc:sldMk cId="3999507510" sldId="295"/>
            <ac:spMk id="49" creationId="{4F00F76A-2446-498D-A439-2AF533779175}"/>
          </ac:spMkLst>
        </pc:spChg>
        <pc:spChg chg="add mod">
          <ac:chgData name="왕 준수" userId="2da3bebcf6d157c6" providerId="LiveId" clId="{F47695D2-DCCD-4FA6-9E5B-95A751BD05C0}" dt="2021-07-06T02:24:05.777" v="2727" actId="1076"/>
          <ac:spMkLst>
            <pc:docMk/>
            <pc:sldMk cId="3999507510" sldId="295"/>
            <ac:spMk id="50" creationId="{BAD45AF9-FD18-46B2-9FE3-EECBA95B873B}"/>
          </ac:spMkLst>
        </pc:spChg>
        <pc:spChg chg="add mod">
          <ac:chgData name="왕 준수" userId="2da3bebcf6d157c6" providerId="LiveId" clId="{F47695D2-DCCD-4FA6-9E5B-95A751BD05C0}" dt="2021-07-06T02:18:37.296" v="2691" actId="1076"/>
          <ac:spMkLst>
            <pc:docMk/>
            <pc:sldMk cId="3999507510" sldId="295"/>
            <ac:spMk id="51" creationId="{6F5463AD-3D61-4AC5-9C8E-4E67A36AC93C}"/>
          </ac:spMkLst>
        </pc:spChg>
        <pc:spChg chg="add mod">
          <ac:chgData name="왕 준수" userId="2da3bebcf6d157c6" providerId="LiveId" clId="{F47695D2-DCCD-4FA6-9E5B-95A751BD05C0}" dt="2021-07-06T02:18:43.976" v="2693" actId="1076"/>
          <ac:spMkLst>
            <pc:docMk/>
            <pc:sldMk cId="3999507510" sldId="295"/>
            <ac:spMk id="52" creationId="{DA947731-9881-48FD-B9CF-E82C3F5441D7}"/>
          </ac:spMkLst>
        </pc:spChg>
        <pc:spChg chg="add mod">
          <ac:chgData name="왕 준수" userId="2da3bebcf6d157c6" providerId="LiveId" clId="{F47695D2-DCCD-4FA6-9E5B-95A751BD05C0}" dt="2021-07-06T02:18:48.835" v="2695" actId="14100"/>
          <ac:spMkLst>
            <pc:docMk/>
            <pc:sldMk cId="3999507510" sldId="295"/>
            <ac:spMk id="53" creationId="{3FFC08FD-60AD-43DD-A8A4-EC1FD0CAF792}"/>
          </ac:spMkLst>
        </pc:spChg>
        <pc:spChg chg="add mod">
          <ac:chgData name="왕 준수" userId="2da3bebcf6d157c6" providerId="LiveId" clId="{F47695D2-DCCD-4FA6-9E5B-95A751BD05C0}" dt="2021-07-06T02:21:10.884" v="2715" actId="1076"/>
          <ac:spMkLst>
            <pc:docMk/>
            <pc:sldMk cId="3999507510" sldId="295"/>
            <ac:spMk id="54" creationId="{215218BE-0773-4513-AB3B-FFB8AB4FF78B}"/>
          </ac:spMkLst>
        </pc:spChg>
        <pc:spChg chg="add mod">
          <ac:chgData name="왕 준수" userId="2da3bebcf6d157c6" providerId="LiveId" clId="{F47695D2-DCCD-4FA6-9E5B-95A751BD05C0}" dt="2021-07-06T02:18:57.599" v="2698" actId="1076"/>
          <ac:spMkLst>
            <pc:docMk/>
            <pc:sldMk cId="3999507510" sldId="295"/>
            <ac:spMk id="55" creationId="{BF910428-8330-4F22-9646-BC0D4193F576}"/>
          </ac:spMkLst>
        </pc:spChg>
        <pc:spChg chg="add mod">
          <ac:chgData name="왕 준수" userId="2da3bebcf6d157c6" providerId="LiveId" clId="{F47695D2-DCCD-4FA6-9E5B-95A751BD05C0}" dt="2021-07-06T02:23:58.360" v="2725" actId="1076"/>
          <ac:spMkLst>
            <pc:docMk/>
            <pc:sldMk cId="3999507510" sldId="295"/>
            <ac:spMk id="56" creationId="{30072F09-4B98-49A6-8D3C-24310042CA0B}"/>
          </ac:spMkLst>
        </pc:spChg>
        <pc:spChg chg="add mod">
          <ac:chgData name="왕 준수" userId="2da3bebcf6d157c6" providerId="LiveId" clId="{F47695D2-DCCD-4FA6-9E5B-95A751BD05C0}" dt="2021-07-05T06:19:50.848" v="1106" actId="1037"/>
          <ac:spMkLst>
            <pc:docMk/>
            <pc:sldMk cId="3999507510" sldId="295"/>
            <ac:spMk id="56" creationId="{4D7B9DB7-368A-4877-B1AD-12778D1E4C6D}"/>
          </ac:spMkLst>
        </pc:spChg>
        <pc:spChg chg="add mod">
          <ac:chgData name="왕 준수" userId="2da3bebcf6d157c6" providerId="LiveId" clId="{F47695D2-DCCD-4FA6-9E5B-95A751BD05C0}" dt="2021-07-06T02:06:51.309" v="2648" actId="1076"/>
          <ac:spMkLst>
            <pc:docMk/>
            <pc:sldMk cId="3999507510" sldId="295"/>
            <ac:spMk id="57" creationId="{A969172B-60AD-4126-8500-BA9886F69C19}"/>
          </ac:spMkLst>
        </pc:spChg>
        <pc:spChg chg="add mod">
          <ac:chgData name="왕 준수" userId="2da3bebcf6d157c6" providerId="LiveId" clId="{F47695D2-DCCD-4FA6-9E5B-95A751BD05C0}" dt="2021-07-06T02:06:56.468" v="2651" actId="1076"/>
          <ac:spMkLst>
            <pc:docMk/>
            <pc:sldMk cId="3999507510" sldId="295"/>
            <ac:spMk id="58" creationId="{733EE813-1AB3-48D2-B4BF-46E186203B46}"/>
          </ac:spMkLst>
        </pc:spChg>
        <pc:spChg chg="add mod">
          <ac:chgData name="왕 준수" userId="2da3bebcf6d157c6" providerId="LiveId" clId="{F47695D2-DCCD-4FA6-9E5B-95A751BD05C0}" dt="2021-07-06T02:18:39.313" v="2692" actId="1076"/>
          <ac:spMkLst>
            <pc:docMk/>
            <pc:sldMk cId="3999507510" sldId="295"/>
            <ac:spMk id="60" creationId="{56D6D7B8-CE04-4CBA-A180-E920EB1E89F7}"/>
          </ac:spMkLst>
        </pc:spChg>
        <pc:spChg chg="add del mod">
          <ac:chgData name="왕 준수" userId="2da3bebcf6d157c6" providerId="LiveId" clId="{F47695D2-DCCD-4FA6-9E5B-95A751BD05C0}" dt="2021-07-07T02:15:48.617" v="4949" actId="478"/>
          <ac:spMkLst>
            <pc:docMk/>
            <pc:sldMk cId="3999507510" sldId="295"/>
            <ac:spMk id="64" creationId="{AAAB5263-0DEA-48B2-B69D-611FEB5534E8}"/>
          </ac:spMkLst>
        </pc:spChg>
        <pc:spChg chg="mod">
          <ac:chgData name="왕 준수" userId="2da3bebcf6d157c6" providerId="LiveId" clId="{F47695D2-DCCD-4FA6-9E5B-95A751BD05C0}" dt="2021-07-07T02:14:41.784" v="4925" actId="1076"/>
          <ac:spMkLst>
            <pc:docMk/>
            <pc:sldMk cId="3999507510" sldId="295"/>
            <ac:spMk id="66" creationId="{4D3721C1-9A18-48C4-A609-C7901540C600}"/>
          </ac:spMkLst>
        </pc:spChg>
        <pc:spChg chg="mod">
          <ac:chgData name="왕 준수" userId="2da3bebcf6d157c6" providerId="LiveId" clId="{F47695D2-DCCD-4FA6-9E5B-95A751BD05C0}" dt="2021-07-07T02:14:53.264" v="4928" actId="1076"/>
          <ac:spMkLst>
            <pc:docMk/>
            <pc:sldMk cId="3999507510" sldId="295"/>
            <ac:spMk id="67" creationId="{F253CEDE-9B80-4E78-9E15-6264DDC8EE00}"/>
          </ac:spMkLst>
        </pc:spChg>
        <pc:spChg chg="mod">
          <ac:chgData name="왕 준수" userId="2da3bebcf6d157c6" providerId="LiveId" clId="{F47695D2-DCCD-4FA6-9E5B-95A751BD05C0}" dt="2021-07-06T02:22:17.159" v="2717" actId="1076"/>
          <ac:spMkLst>
            <pc:docMk/>
            <pc:sldMk cId="3999507510" sldId="295"/>
            <ac:spMk id="74" creationId="{08D104A7-C3BF-43C8-BEFC-E4E0BCF99820}"/>
          </ac:spMkLst>
        </pc:spChg>
        <pc:spChg chg="add mod">
          <ac:chgData name="왕 준수" userId="2da3bebcf6d157c6" providerId="LiveId" clId="{F47695D2-DCCD-4FA6-9E5B-95A751BD05C0}" dt="2021-07-06T02:19:26.108" v="2701" actId="1076"/>
          <ac:spMkLst>
            <pc:docMk/>
            <pc:sldMk cId="3999507510" sldId="295"/>
            <ac:spMk id="100" creationId="{80057AD4-F6D3-4E79-888C-8FF56537DF50}"/>
          </ac:spMkLst>
        </pc:spChg>
        <pc:spChg chg="add del mod">
          <ac:chgData name="왕 준수" userId="2da3bebcf6d157c6" providerId="LiveId" clId="{F47695D2-DCCD-4FA6-9E5B-95A751BD05C0}" dt="2021-07-06T02:06:57.555" v="2652" actId="478"/>
          <ac:spMkLst>
            <pc:docMk/>
            <pc:sldMk cId="3999507510" sldId="295"/>
            <ac:spMk id="167" creationId="{B1467F0C-A609-44E5-B70C-C28970F54A37}"/>
          </ac:spMkLst>
        </pc:spChg>
        <pc:spChg chg="add mod">
          <ac:chgData name="왕 준수" userId="2da3bebcf6d157c6" providerId="LiveId" clId="{F47695D2-DCCD-4FA6-9E5B-95A751BD05C0}" dt="2021-07-06T02:22:31.590" v="2718" actId="1076"/>
          <ac:spMkLst>
            <pc:docMk/>
            <pc:sldMk cId="3999507510" sldId="295"/>
            <ac:spMk id="179" creationId="{2B1B8C9A-7D8C-44A5-83D1-1D69536B8406}"/>
          </ac:spMkLst>
        </pc:spChg>
        <pc:spChg chg="add mod">
          <ac:chgData name="왕 준수" userId="2da3bebcf6d157c6" providerId="LiveId" clId="{F47695D2-DCCD-4FA6-9E5B-95A751BD05C0}" dt="2021-07-06T02:24:15.849" v="2729" actId="1076"/>
          <ac:spMkLst>
            <pc:docMk/>
            <pc:sldMk cId="3999507510" sldId="295"/>
            <ac:spMk id="189" creationId="{B1616FEB-920E-4BB8-A8C6-756F35BB7FC1}"/>
          </ac:spMkLst>
        </pc:spChg>
        <pc:spChg chg="add del mod">
          <ac:chgData name="왕 준수" userId="2da3bebcf6d157c6" providerId="LiveId" clId="{F47695D2-DCCD-4FA6-9E5B-95A751BD05C0}" dt="2021-07-06T01:47:58.792" v="2596" actId="478"/>
          <ac:spMkLst>
            <pc:docMk/>
            <pc:sldMk cId="3999507510" sldId="295"/>
            <ac:spMk id="197" creationId="{717743C8-9897-433D-83DE-76E73BA6C8D3}"/>
          </ac:spMkLst>
        </pc:spChg>
        <pc:spChg chg="add mod">
          <ac:chgData name="왕 준수" userId="2da3bebcf6d157c6" providerId="LiveId" clId="{F47695D2-DCCD-4FA6-9E5B-95A751BD05C0}" dt="2021-07-06T02:24:11.994" v="2728" actId="1076"/>
          <ac:spMkLst>
            <pc:docMk/>
            <pc:sldMk cId="3999507510" sldId="295"/>
            <ac:spMk id="199" creationId="{2CCAC667-1187-41CD-B5E5-59A9FC64398B}"/>
          </ac:spMkLst>
        </pc:spChg>
        <pc:spChg chg="del">
          <ac:chgData name="왕 준수" userId="2da3bebcf6d157c6" providerId="LiveId" clId="{F47695D2-DCCD-4FA6-9E5B-95A751BD05C0}" dt="2021-07-05T06:19:43.416" v="1072" actId="478"/>
          <ac:spMkLst>
            <pc:docMk/>
            <pc:sldMk cId="3999507510" sldId="295"/>
            <ac:spMk id="455" creationId="{00000000-0000-0000-0000-000000000000}"/>
          </ac:spMkLst>
        </pc:spChg>
        <pc:spChg chg="mod">
          <ac:chgData name="왕 준수" userId="2da3bebcf6d157c6" providerId="LiveId" clId="{F47695D2-DCCD-4FA6-9E5B-95A751BD05C0}" dt="2021-07-05T06:19:50.848" v="1106" actId="1037"/>
          <ac:spMkLst>
            <pc:docMk/>
            <pc:sldMk cId="3999507510" sldId="295"/>
            <ac:spMk id="1924" creationId="{00000000-0000-0000-0000-000000000000}"/>
          </ac:spMkLst>
        </pc:spChg>
        <pc:spChg chg="mod">
          <ac:chgData name="왕 준수" userId="2da3bebcf6d157c6" providerId="LiveId" clId="{F47695D2-DCCD-4FA6-9E5B-95A751BD05C0}" dt="2021-07-05T06:19:50.848" v="1106" actId="1037"/>
          <ac:spMkLst>
            <pc:docMk/>
            <pc:sldMk cId="3999507510" sldId="295"/>
            <ac:spMk id="1925" creationId="{00000000-0000-0000-0000-000000000000}"/>
          </ac:spMkLst>
        </pc:spChg>
        <pc:spChg chg="mod">
          <ac:chgData name="왕 준수" userId="2da3bebcf6d157c6" providerId="LiveId" clId="{F47695D2-DCCD-4FA6-9E5B-95A751BD05C0}" dt="2021-07-05T06:19:50.848" v="1106" actId="1037"/>
          <ac:spMkLst>
            <pc:docMk/>
            <pc:sldMk cId="3999507510" sldId="295"/>
            <ac:spMk id="1928" creationId="{00000000-0000-0000-0000-000000000000}"/>
          </ac:spMkLst>
        </pc:spChg>
        <pc:grpChg chg="add mod">
          <ac:chgData name="왕 준수" userId="2da3bebcf6d157c6" providerId="LiveId" clId="{F47695D2-DCCD-4FA6-9E5B-95A751BD05C0}" dt="2021-07-07T02:14:48.552" v="4927" actId="1076"/>
          <ac:grpSpMkLst>
            <pc:docMk/>
            <pc:sldMk cId="3999507510" sldId="295"/>
            <ac:grpSpMk id="65" creationId="{D5C5827C-8487-4E6F-8A80-814448FF459C}"/>
          </ac:grpSpMkLst>
        </pc:grpChg>
        <pc:picChg chg="add del mod">
          <ac:chgData name="왕 준수" userId="2da3bebcf6d157c6" providerId="LiveId" clId="{F47695D2-DCCD-4FA6-9E5B-95A751BD05C0}" dt="2021-07-06T02:59:40.091" v="3191" actId="478"/>
          <ac:picMkLst>
            <pc:docMk/>
            <pc:sldMk cId="3999507510" sldId="295"/>
            <ac:picMk id="24" creationId="{03945191-13A4-46D3-8238-4F34BCCDFFA9}"/>
          </ac:picMkLst>
        </pc:picChg>
        <pc:picChg chg="add del mod">
          <ac:chgData name="왕 준수" userId="2da3bebcf6d157c6" providerId="LiveId" clId="{F47695D2-DCCD-4FA6-9E5B-95A751BD05C0}" dt="2021-07-06T03:00:09.657" v="3201" actId="478"/>
          <ac:picMkLst>
            <pc:docMk/>
            <pc:sldMk cId="3999507510" sldId="295"/>
            <ac:picMk id="27" creationId="{F0F2844B-ECBB-4BF2-BE23-B37A309ED8C0}"/>
          </ac:picMkLst>
        </pc:picChg>
        <pc:picChg chg="del">
          <ac:chgData name="왕 준수" userId="2da3bebcf6d157c6" providerId="LiveId" clId="{F47695D2-DCCD-4FA6-9E5B-95A751BD05C0}" dt="2021-07-05T06:19:32.799" v="1057" actId="478"/>
          <ac:picMkLst>
            <pc:docMk/>
            <pc:sldMk cId="3999507510" sldId="295"/>
            <ac:picMk id="33" creationId="{CADB2ACD-55C2-4276-BA4C-77828D2EAA66}"/>
          </ac:picMkLst>
        </pc:picChg>
        <pc:picChg chg="del">
          <ac:chgData name="왕 준수" userId="2da3bebcf6d157c6" providerId="LiveId" clId="{F47695D2-DCCD-4FA6-9E5B-95A751BD05C0}" dt="2021-07-05T06:19:34.622" v="1060" actId="478"/>
          <ac:picMkLst>
            <pc:docMk/>
            <pc:sldMk cId="3999507510" sldId="295"/>
            <ac:picMk id="34" creationId="{CD62F1E2-6E4A-4909-A194-65F9C797EAE4}"/>
          </ac:picMkLst>
        </pc:picChg>
        <pc:picChg chg="del">
          <ac:chgData name="왕 준수" userId="2da3bebcf6d157c6" providerId="LiveId" clId="{F47695D2-DCCD-4FA6-9E5B-95A751BD05C0}" dt="2021-07-05T06:19:40.823" v="1071" actId="478"/>
          <ac:picMkLst>
            <pc:docMk/>
            <pc:sldMk cId="3999507510" sldId="295"/>
            <ac:picMk id="35" creationId="{BAE52BE9-9121-43AA-A5F9-0CAADD6E0286}"/>
          </ac:picMkLst>
        </pc:picChg>
        <pc:picChg chg="del">
          <ac:chgData name="왕 준수" userId="2da3bebcf6d157c6" providerId="LiveId" clId="{F47695D2-DCCD-4FA6-9E5B-95A751BD05C0}" dt="2021-07-05T06:19:40.254" v="1070" actId="478"/>
          <ac:picMkLst>
            <pc:docMk/>
            <pc:sldMk cId="3999507510" sldId="295"/>
            <ac:picMk id="36" creationId="{1BDB4158-E11D-45E2-8C7A-40C6F5366F4F}"/>
          </ac:picMkLst>
        </pc:picChg>
        <pc:picChg chg="del">
          <ac:chgData name="왕 준수" userId="2da3bebcf6d157c6" providerId="LiveId" clId="{F47695D2-DCCD-4FA6-9E5B-95A751BD05C0}" dt="2021-07-05T06:19:31.815" v="1056" actId="478"/>
          <ac:picMkLst>
            <pc:docMk/>
            <pc:sldMk cId="3999507510" sldId="295"/>
            <ac:picMk id="37" creationId="{C13CF850-3D69-4DD2-961A-CC5D552FA687}"/>
          </ac:picMkLst>
        </pc:picChg>
        <pc:picChg chg="del">
          <ac:chgData name="왕 준수" userId="2da3bebcf6d157c6" providerId="LiveId" clId="{F47695D2-DCCD-4FA6-9E5B-95A751BD05C0}" dt="2021-07-05T06:19:31.423" v="1055" actId="478"/>
          <ac:picMkLst>
            <pc:docMk/>
            <pc:sldMk cId="3999507510" sldId="295"/>
            <ac:picMk id="43" creationId="{A3B61F38-8D42-4DE5-B844-5F8734D1D9D2}"/>
          </ac:picMkLst>
        </pc:picChg>
        <pc:picChg chg="del">
          <ac:chgData name="왕 준수" userId="2da3bebcf6d157c6" providerId="LiveId" clId="{F47695D2-DCCD-4FA6-9E5B-95A751BD05C0}" dt="2021-07-05T06:19:34.983" v="1061" actId="478"/>
          <ac:picMkLst>
            <pc:docMk/>
            <pc:sldMk cId="3999507510" sldId="295"/>
            <ac:picMk id="44" creationId="{4FC49FEE-2194-4229-9C30-D5FCAD2BFD53}"/>
          </ac:picMkLst>
        </pc:picChg>
        <pc:picChg chg="del">
          <ac:chgData name="왕 준수" userId="2da3bebcf6d157c6" providerId="LiveId" clId="{F47695D2-DCCD-4FA6-9E5B-95A751BD05C0}" dt="2021-07-05T06:19:35.999" v="1063" actId="478"/>
          <ac:picMkLst>
            <pc:docMk/>
            <pc:sldMk cId="3999507510" sldId="295"/>
            <ac:picMk id="45" creationId="{6B8CF68E-67C1-4D36-A7BA-D9D5F500AB5B}"/>
          </ac:picMkLst>
        </pc:picChg>
        <pc:picChg chg="add del">
          <ac:chgData name="왕 준수" userId="2da3bebcf6d157c6" providerId="LiveId" clId="{F47695D2-DCCD-4FA6-9E5B-95A751BD05C0}" dt="2021-07-05T06:19:39.407" v="1068" actId="478"/>
          <ac:picMkLst>
            <pc:docMk/>
            <pc:sldMk cId="3999507510" sldId="295"/>
            <ac:picMk id="46" creationId="{B77393DF-F4AB-49E1-956E-FC0BD50AF994}"/>
          </ac:picMkLst>
        </pc:picChg>
        <pc:picChg chg="del">
          <ac:chgData name="왕 준수" userId="2da3bebcf6d157c6" providerId="LiveId" clId="{F47695D2-DCCD-4FA6-9E5B-95A751BD05C0}" dt="2021-07-05T06:19:35.263" v="1062" actId="478"/>
          <ac:picMkLst>
            <pc:docMk/>
            <pc:sldMk cId="3999507510" sldId="295"/>
            <ac:picMk id="47" creationId="{12F5328B-0EE8-45BA-B5F4-0416B1B92A84}"/>
          </ac:picMkLst>
        </pc:picChg>
        <pc:picChg chg="add mod ord">
          <ac:chgData name="왕 준수" userId="2da3bebcf6d157c6" providerId="LiveId" clId="{F47695D2-DCCD-4FA6-9E5B-95A751BD05C0}" dt="2021-07-07T02:15:34.573" v="4946" actId="1038"/>
          <ac:picMkLst>
            <pc:docMk/>
            <pc:sldMk cId="3999507510" sldId="295"/>
            <ac:picMk id="62" creationId="{1C90F611-0C3D-42A9-AECF-180509B4A00C}"/>
          </ac:picMkLst>
        </pc:picChg>
        <pc:picChg chg="add mod ord">
          <ac:chgData name="왕 준수" userId="2da3bebcf6d157c6" providerId="LiveId" clId="{F47695D2-DCCD-4FA6-9E5B-95A751BD05C0}" dt="2021-07-07T02:15:33.394" v="4945" actId="1038"/>
          <ac:picMkLst>
            <pc:docMk/>
            <pc:sldMk cId="3999507510" sldId="295"/>
            <ac:picMk id="63" creationId="{4C973143-0CEF-4098-B98A-50E4E330FF6D}"/>
          </ac:picMkLst>
        </pc:picChg>
        <pc:picChg chg="add del mod">
          <ac:chgData name="왕 준수" userId="2da3bebcf6d157c6" providerId="LiveId" clId="{F47695D2-DCCD-4FA6-9E5B-95A751BD05C0}" dt="2021-07-06T03:00:24.977" v="3208" actId="478"/>
          <ac:picMkLst>
            <pc:docMk/>
            <pc:sldMk cId="3999507510" sldId="295"/>
            <ac:picMk id="98" creationId="{1E39265D-2256-4FC3-880B-C726B3ED762C}"/>
          </ac:picMkLst>
        </pc:picChg>
        <pc:picChg chg="add del mod">
          <ac:chgData name="왕 준수" userId="2da3bebcf6d157c6" providerId="LiveId" clId="{F47695D2-DCCD-4FA6-9E5B-95A751BD05C0}" dt="2021-07-06T03:00:23.340" v="3207" actId="478"/>
          <ac:picMkLst>
            <pc:docMk/>
            <pc:sldMk cId="3999507510" sldId="295"/>
            <ac:picMk id="99" creationId="{6378700F-135D-45C7-A8D9-BC7BADC7E6DE}"/>
          </ac:picMkLst>
        </pc:picChg>
        <pc:picChg chg="add del mod">
          <ac:chgData name="왕 준수" userId="2da3bebcf6d157c6" providerId="LiveId" clId="{F47695D2-DCCD-4FA6-9E5B-95A751BD05C0}" dt="2021-07-06T02:56:14.013" v="3167" actId="21"/>
          <ac:picMkLst>
            <pc:docMk/>
            <pc:sldMk cId="3999507510" sldId="295"/>
            <ac:picMk id="266" creationId="{6ACBCD6D-2D23-4F15-84FB-522DAEC16A47}"/>
          </ac:picMkLst>
        </pc:picChg>
        <pc:picChg chg="add del mod">
          <ac:chgData name="왕 준수" userId="2da3bebcf6d157c6" providerId="LiveId" clId="{F47695D2-DCCD-4FA6-9E5B-95A751BD05C0}" dt="2021-07-06T02:56:12.971" v="3166" actId="478"/>
          <ac:picMkLst>
            <pc:docMk/>
            <pc:sldMk cId="3999507510" sldId="295"/>
            <ac:picMk id="329" creationId="{65E8E06C-A133-4C52-90F0-F8D346FE6D0A}"/>
          </ac:picMkLst>
        </pc:picChg>
        <pc:picChg chg="add mod">
          <ac:chgData name="왕 준수" userId="2da3bebcf6d157c6" providerId="LiveId" clId="{F47695D2-DCCD-4FA6-9E5B-95A751BD05C0}" dt="2021-07-06T03:00:20.503" v="3206" actId="1076"/>
          <ac:picMkLst>
            <pc:docMk/>
            <pc:sldMk cId="3999507510" sldId="295"/>
            <ac:picMk id="332" creationId="{CAB4CAAF-DD31-4325-85BB-0DDAE96A59A1}"/>
          </ac:picMkLst>
        </pc:picChg>
        <pc:picChg chg="add del mod">
          <ac:chgData name="왕 준수" userId="2da3bebcf6d157c6" providerId="LiveId" clId="{F47695D2-DCCD-4FA6-9E5B-95A751BD05C0}" dt="2021-07-06T03:00:54.844" v="3217" actId="478"/>
          <ac:picMkLst>
            <pc:docMk/>
            <pc:sldMk cId="3999507510" sldId="295"/>
            <ac:picMk id="333" creationId="{BF40C802-E4AC-4096-82AF-D0443F110AD9}"/>
          </ac:picMkLst>
        </pc:picChg>
        <pc:picChg chg="add mod">
          <ac:chgData name="왕 준수" userId="2da3bebcf6d157c6" providerId="LiveId" clId="{F47695D2-DCCD-4FA6-9E5B-95A751BD05C0}" dt="2021-07-06T03:01:59.081" v="3220" actId="1076"/>
          <ac:picMkLst>
            <pc:docMk/>
            <pc:sldMk cId="3999507510" sldId="295"/>
            <ac:picMk id="334" creationId="{81CD9F82-C73D-407E-AB71-02D0D69782C7}"/>
          </ac:picMkLst>
        </pc:picChg>
        <pc:picChg chg="add mod">
          <ac:chgData name="왕 준수" userId="2da3bebcf6d157c6" providerId="LiveId" clId="{F47695D2-DCCD-4FA6-9E5B-95A751BD05C0}" dt="2021-07-06T03:02:22.521" v="3225" actId="1076"/>
          <ac:picMkLst>
            <pc:docMk/>
            <pc:sldMk cId="3999507510" sldId="295"/>
            <ac:picMk id="335" creationId="{810286C1-8D73-4FCD-927E-7C2D5F0ADABE}"/>
          </ac:picMkLst>
        </pc:picChg>
        <pc:cxnChg chg="mod">
          <ac:chgData name="왕 준수" userId="2da3bebcf6d157c6" providerId="LiveId" clId="{F47695D2-DCCD-4FA6-9E5B-95A751BD05C0}" dt="2021-07-06T03:00:09.657" v="3201" actId="478"/>
          <ac:cxnSpMkLst>
            <pc:docMk/>
            <pc:sldMk cId="3999507510" sldId="295"/>
            <ac:cxnSpMk id="3" creationId="{B0A12C45-AF74-42E7-A34B-1D5220C7EA8F}"/>
          </ac:cxnSpMkLst>
        </pc:cxnChg>
        <pc:cxnChg chg="add mod">
          <ac:chgData name="왕 준수" userId="2da3bebcf6d157c6" providerId="LiveId" clId="{F47695D2-DCCD-4FA6-9E5B-95A751BD05C0}" dt="2021-07-06T02:20:48.980" v="2708" actId="1076"/>
          <ac:cxnSpMkLst>
            <pc:docMk/>
            <pc:sldMk cId="3999507510" sldId="295"/>
            <ac:cxnSpMk id="9" creationId="{C7C5E6B3-467D-426F-A83A-0998598318D4}"/>
          </ac:cxnSpMkLst>
        </pc:cxnChg>
        <pc:cxnChg chg="mod">
          <ac:chgData name="왕 준수" userId="2da3bebcf6d157c6" providerId="LiveId" clId="{F47695D2-DCCD-4FA6-9E5B-95A751BD05C0}" dt="2021-07-06T03:00:09.657" v="3201" actId="478"/>
          <ac:cxnSpMkLst>
            <pc:docMk/>
            <pc:sldMk cId="3999507510" sldId="295"/>
            <ac:cxnSpMk id="10" creationId="{D4BB5C2D-58C3-4435-AFCA-2E6CCFC3B8E1}"/>
          </ac:cxnSpMkLst>
        </pc:cxnChg>
        <pc:cxnChg chg="mod">
          <ac:chgData name="왕 준수" userId="2da3bebcf6d157c6" providerId="LiveId" clId="{F47695D2-DCCD-4FA6-9E5B-95A751BD05C0}" dt="2021-07-06T03:00:09.657" v="3201" actId="478"/>
          <ac:cxnSpMkLst>
            <pc:docMk/>
            <pc:sldMk cId="3999507510" sldId="295"/>
            <ac:cxnSpMk id="14" creationId="{7F826582-00DE-4214-8373-26B74A7BDC5C}"/>
          </ac:cxnSpMkLst>
        </pc:cxnChg>
        <pc:cxnChg chg="mod">
          <ac:chgData name="왕 준수" userId="2da3bebcf6d157c6" providerId="LiveId" clId="{F47695D2-DCCD-4FA6-9E5B-95A751BD05C0}" dt="2021-07-06T02:59:40.091" v="3191" actId="478"/>
          <ac:cxnSpMkLst>
            <pc:docMk/>
            <pc:sldMk cId="3999507510" sldId="295"/>
            <ac:cxnSpMk id="16" creationId="{114F6221-7A9E-4829-A82E-5B09201321DF}"/>
          </ac:cxnSpMkLst>
        </pc:cxnChg>
        <pc:cxnChg chg="mod">
          <ac:chgData name="왕 준수" userId="2da3bebcf6d157c6" providerId="LiveId" clId="{F47695D2-DCCD-4FA6-9E5B-95A751BD05C0}" dt="2021-07-06T02:59:40.091" v="3191" actId="478"/>
          <ac:cxnSpMkLst>
            <pc:docMk/>
            <pc:sldMk cId="3999507510" sldId="295"/>
            <ac:cxnSpMk id="18" creationId="{6A073E11-5267-43C5-8658-96951C5F6627}"/>
          </ac:cxnSpMkLst>
        </pc:cxnChg>
        <pc:cxnChg chg="del mod">
          <ac:chgData name="왕 준수" userId="2da3bebcf6d157c6" providerId="LiveId" clId="{F47695D2-DCCD-4FA6-9E5B-95A751BD05C0}" dt="2021-07-06T01:45:56.582" v="2516" actId="478"/>
          <ac:cxnSpMkLst>
            <pc:docMk/>
            <pc:sldMk cId="3999507510" sldId="295"/>
            <ac:cxnSpMk id="33" creationId="{3F89C3D5-4554-4AF6-9D15-7F55E6F74888}"/>
          </ac:cxnSpMkLst>
        </pc:cxnChg>
        <pc:cxnChg chg="mod">
          <ac:chgData name="왕 준수" userId="2da3bebcf6d157c6" providerId="LiveId" clId="{F47695D2-DCCD-4FA6-9E5B-95A751BD05C0}" dt="2021-07-06T02:59:40.091" v="3191" actId="478"/>
          <ac:cxnSpMkLst>
            <pc:docMk/>
            <pc:sldMk cId="3999507510" sldId="295"/>
            <ac:cxnSpMk id="35" creationId="{F3FE66B0-34A1-452F-8418-460B156FFBD4}"/>
          </ac:cxnSpMkLst>
        </pc:cxnChg>
        <pc:cxnChg chg="mod">
          <ac:chgData name="왕 준수" userId="2da3bebcf6d157c6" providerId="LiveId" clId="{F47695D2-DCCD-4FA6-9E5B-95A751BD05C0}" dt="2021-07-06T02:59:40.091" v="3191" actId="478"/>
          <ac:cxnSpMkLst>
            <pc:docMk/>
            <pc:sldMk cId="3999507510" sldId="295"/>
            <ac:cxnSpMk id="37" creationId="{E6347F40-FDAA-454D-9E0A-556644F02D12}"/>
          </ac:cxnSpMkLst>
        </pc:cxnChg>
        <pc:cxnChg chg="mod">
          <ac:chgData name="왕 준수" userId="2da3bebcf6d157c6" providerId="LiveId" clId="{F47695D2-DCCD-4FA6-9E5B-95A751BD05C0}" dt="2021-07-06T02:59:40.091" v="3191" actId="478"/>
          <ac:cxnSpMkLst>
            <pc:docMk/>
            <pc:sldMk cId="3999507510" sldId="295"/>
            <ac:cxnSpMk id="39" creationId="{1990AC0B-861D-483C-91DF-D17C8AD87523}"/>
          </ac:cxnSpMkLst>
        </pc:cxnChg>
        <pc:cxnChg chg="mod">
          <ac:chgData name="왕 준수" userId="2da3bebcf6d157c6" providerId="LiveId" clId="{F47695D2-DCCD-4FA6-9E5B-95A751BD05C0}" dt="2021-07-06T02:59:40.091" v="3191" actId="478"/>
          <ac:cxnSpMkLst>
            <pc:docMk/>
            <pc:sldMk cId="3999507510" sldId="295"/>
            <ac:cxnSpMk id="41" creationId="{14887B12-37D4-482A-9FEB-228A76AE766F}"/>
          </ac:cxnSpMkLst>
        </pc:cxnChg>
        <pc:cxnChg chg="mod">
          <ac:chgData name="왕 준수" userId="2da3bebcf6d157c6" providerId="LiveId" clId="{F47695D2-DCCD-4FA6-9E5B-95A751BD05C0}" dt="2021-07-06T03:02:02.024" v="3221" actId="14100"/>
          <ac:cxnSpMkLst>
            <pc:docMk/>
            <pc:sldMk cId="3999507510" sldId="295"/>
            <ac:cxnSpMk id="44" creationId="{0A28C62F-F5E0-4D6E-BA51-CCE6D063362F}"/>
          </ac:cxnSpMkLst>
        </pc:cxnChg>
        <pc:cxnChg chg="mod">
          <ac:chgData name="왕 준수" userId="2da3bebcf6d157c6" providerId="LiveId" clId="{F47695D2-DCCD-4FA6-9E5B-95A751BD05C0}" dt="2021-07-06T03:00:09.657" v="3201" actId="478"/>
          <ac:cxnSpMkLst>
            <pc:docMk/>
            <pc:sldMk cId="3999507510" sldId="295"/>
            <ac:cxnSpMk id="46" creationId="{D6CFD4ED-1DD3-405E-8168-51CEE5383BF1}"/>
          </ac:cxnSpMkLst>
        </pc:cxnChg>
        <pc:cxnChg chg="mod">
          <ac:chgData name="왕 준수" userId="2da3bebcf6d157c6" providerId="LiveId" clId="{F47695D2-DCCD-4FA6-9E5B-95A751BD05C0}" dt="2021-07-06T03:00:09.657" v="3201" actId="478"/>
          <ac:cxnSpMkLst>
            <pc:docMk/>
            <pc:sldMk cId="3999507510" sldId="295"/>
            <ac:cxnSpMk id="59" creationId="{287B450E-D540-4865-8D00-EC0CEB2432CB}"/>
          </ac:cxnSpMkLst>
        </pc:cxnChg>
        <pc:cxnChg chg="mod">
          <ac:chgData name="왕 준수" userId="2da3bebcf6d157c6" providerId="LiveId" clId="{F47695D2-DCCD-4FA6-9E5B-95A751BD05C0}" dt="2021-07-06T02:06:53.445" v="2649" actId="1076"/>
          <ac:cxnSpMkLst>
            <pc:docMk/>
            <pc:sldMk cId="3999507510" sldId="295"/>
            <ac:cxnSpMk id="61" creationId="{C9ED0594-FD25-4B7D-82B5-8BDC17196A3C}"/>
          </ac:cxnSpMkLst>
        </pc:cxnChg>
        <pc:cxnChg chg="add mod">
          <ac:chgData name="왕 준수" userId="2da3bebcf6d157c6" providerId="LiveId" clId="{F47695D2-DCCD-4FA6-9E5B-95A751BD05C0}" dt="2021-07-06T02:59:40.091" v="3191" actId="478"/>
          <ac:cxnSpMkLst>
            <pc:docMk/>
            <pc:sldMk cId="3999507510" sldId="295"/>
            <ac:cxnSpMk id="87" creationId="{261DA749-B6A9-42ED-83BB-5128107370D5}"/>
          </ac:cxnSpMkLst>
        </pc:cxnChg>
        <pc:cxnChg chg="add del mod">
          <ac:chgData name="왕 준수" userId="2da3bebcf6d157c6" providerId="LiveId" clId="{F47695D2-DCCD-4FA6-9E5B-95A751BD05C0}" dt="2021-07-06T01:36:39.777" v="2417" actId="478"/>
          <ac:cxnSpMkLst>
            <pc:docMk/>
            <pc:sldMk cId="3999507510" sldId="295"/>
            <ac:cxnSpMk id="102" creationId="{9EC7FA00-2178-4A55-85BB-E3A4DD94D111}"/>
          </ac:cxnSpMkLst>
        </pc:cxnChg>
        <pc:cxnChg chg="add mod">
          <ac:chgData name="왕 준수" userId="2da3bebcf6d157c6" providerId="LiveId" clId="{F47695D2-DCCD-4FA6-9E5B-95A751BD05C0}" dt="2021-07-06T03:00:23.340" v="3207" actId="478"/>
          <ac:cxnSpMkLst>
            <pc:docMk/>
            <pc:sldMk cId="3999507510" sldId="295"/>
            <ac:cxnSpMk id="109" creationId="{8F723F18-E4FC-45B6-96FC-0A6D7BFA645A}"/>
          </ac:cxnSpMkLst>
        </pc:cxnChg>
        <pc:cxnChg chg="add mod">
          <ac:chgData name="왕 준수" userId="2da3bebcf6d157c6" providerId="LiveId" clId="{F47695D2-DCCD-4FA6-9E5B-95A751BD05C0}" dt="2021-07-06T03:00:23.340" v="3207" actId="478"/>
          <ac:cxnSpMkLst>
            <pc:docMk/>
            <pc:sldMk cId="3999507510" sldId="295"/>
            <ac:cxnSpMk id="112" creationId="{BFCFAB31-C4A1-478F-92F3-00DAD47F1602}"/>
          </ac:cxnSpMkLst>
        </pc:cxnChg>
        <pc:cxnChg chg="add mod">
          <ac:chgData name="왕 준수" userId="2da3bebcf6d157c6" providerId="LiveId" clId="{F47695D2-DCCD-4FA6-9E5B-95A751BD05C0}" dt="2021-07-06T02:59:40.091" v="3191" actId="478"/>
          <ac:cxnSpMkLst>
            <pc:docMk/>
            <pc:sldMk cId="3999507510" sldId="295"/>
            <ac:cxnSpMk id="147" creationId="{7FC6FB30-B3BC-4D7D-B3B6-AC2C9426238A}"/>
          </ac:cxnSpMkLst>
        </pc:cxnChg>
        <pc:cxnChg chg="add mod">
          <ac:chgData name="왕 준수" userId="2da3bebcf6d157c6" providerId="LiveId" clId="{F47695D2-DCCD-4FA6-9E5B-95A751BD05C0}" dt="2021-07-06T03:02:04.449" v="3222" actId="14100"/>
          <ac:cxnSpMkLst>
            <pc:docMk/>
            <pc:sldMk cId="3999507510" sldId="295"/>
            <ac:cxnSpMk id="151" creationId="{05DB0833-09BF-4C4B-8A3A-1B1D2180A242}"/>
          </ac:cxnSpMkLst>
        </pc:cxnChg>
        <pc:cxnChg chg="add mod">
          <ac:chgData name="왕 준수" userId="2da3bebcf6d157c6" providerId="LiveId" clId="{F47695D2-DCCD-4FA6-9E5B-95A751BD05C0}" dt="2021-07-06T03:02:24.702" v="3226" actId="14100"/>
          <ac:cxnSpMkLst>
            <pc:docMk/>
            <pc:sldMk cId="3999507510" sldId="295"/>
            <ac:cxnSpMk id="180" creationId="{C2895835-CDD1-439E-9002-13E2F18A5A72}"/>
          </ac:cxnSpMkLst>
        </pc:cxnChg>
        <pc:cxnChg chg="add mod">
          <ac:chgData name="왕 준수" userId="2da3bebcf6d157c6" providerId="LiveId" clId="{F47695D2-DCCD-4FA6-9E5B-95A751BD05C0}" dt="2021-07-06T02:24:11.994" v="2728" actId="1076"/>
          <ac:cxnSpMkLst>
            <pc:docMk/>
            <pc:sldMk cId="3999507510" sldId="295"/>
            <ac:cxnSpMk id="218" creationId="{8405BF3C-BF3D-40A6-AAD0-CFF9EB743A92}"/>
          </ac:cxnSpMkLst>
        </pc:cxnChg>
        <pc:cxnChg chg="add mod">
          <ac:chgData name="왕 준수" userId="2da3bebcf6d157c6" providerId="LiveId" clId="{F47695D2-DCCD-4FA6-9E5B-95A751BD05C0}" dt="2021-07-06T02:24:15.849" v="2729" actId="1076"/>
          <ac:cxnSpMkLst>
            <pc:docMk/>
            <pc:sldMk cId="3999507510" sldId="295"/>
            <ac:cxnSpMk id="242" creationId="{B8AA77A3-4488-428E-B949-C3234A447CA1}"/>
          </ac:cxnSpMkLst>
        </pc:cxnChg>
        <pc:cxnChg chg="add mod">
          <ac:chgData name="왕 준수" userId="2da3bebcf6d157c6" providerId="LiveId" clId="{F47695D2-DCCD-4FA6-9E5B-95A751BD05C0}" dt="2021-07-06T03:00:23.340" v="3207" actId="478"/>
          <ac:cxnSpMkLst>
            <pc:docMk/>
            <pc:sldMk cId="3999507510" sldId="295"/>
            <ac:cxnSpMk id="261" creationId="{AADE02B9-FF0F-4751-9A56-2E5F9F933281}"/>
          </ac:cxnSpMkLst>
        </pc:cxnChg>
        <pc:cxnChg chg="add mod">
          <ac:chgData name="왕 준수" userId="2da3bebcf6d157c6" providerId="LiveId" clId="{F47695D2-DCCD-4FA6-9E5B-95A751BD05C0}" dt="2021-07-06T03:02:26.657" v="3227" actId="14100"/>
          <ac:cxnSpMkLst>
            <pc:docMk/>
            <pc:sldMk cId="3999507510" sldId="295"/>
            <ac:cxnSpMk id="264" creationId="{BE8CB4CD-5BFE-4FBA-A3FD-CA2392CB69D3}"/>
          </ac:cxnSpMkLst>
        </pc:cxnChg>
        <pc:cxnChg chg="mod">
          <ac:chgData name="왕 준수" userId="2da3bebcf6d157c6" providerId="LiveId" clId="{F47695D2-DCCD-4FA6-9E5B-95A751BD05C0}" dt="2021-07-06T02:59:40.091" v="3191" actId="478"/>
          <ac:cxnSpMkLst>
            <pc:docMk/>
            <pc:sldMk cId="3999507510" sldId="295"/>
            <ac:cxnSpMk id="1920" creationId="{AF3C57B6-80DB-4155-953E-03E2EB4D20A9}"/>
          </ac:cxnSpMkLst>
        </pc:cxnChg>
        <pc:cxnChg chg="mod">
          <ac:chgData name="왕 준수" userId="2da3bebcf6d157c6" providerId="LiveId" clId="{F47695D2-DCCD-4FA6-9E5B-95A751BD05C0}" dt="2021-07-06T03:00:09.657" v="3201" actId="478"/>
          <ac:cxnSpMkLst>
            <pc:docMk/>
            <pc:sldMk cId="3999507510" sldId="295"/>
            <ac:cxnSpMk id="1931" creationId="{0ACCCA5B-9D5C-4584-B85A-AD9A3E32FF55}"/>
          </ac:cxnSpMkLst>
        </pc:cxnChg>
        <pc:cxnChg chg="del mod">
          <ac:chgData name="왕 준수" userId="2da3bebcf6d157c6" providerId="LiveId" clId="{F47695D2-DCCD-4FA6-9E5B-95A751BD05C0}" dt="2021-07-06T00:39:12.204" v="1932" actId="478"/>
          <ac:cxnSpMkLst>
            <pc:docMk/>
            <pc:sldMk cId="3999507510" sldId="295"/>
            <ac:cxnSpMk id="1933" creationId="{AA927664-384C-4DBA-AD92-B5AD43F34AB0}"/>
          </ac:cxnSpMkLst>
        </pc:cxnChg>
        <pc:cxnChg chg="mod">
          <ac:chgData name="왕 준수" userId="2da3bebcf6d157c6" providerId="LiveId" clId="{F47695D2-DCCD-4FA6-9E5B-95A751BD05C0}" dt="2021-07-06T03:02:28.890" v="3228" actId="14100"/>
          <ac:cxnSpMkLst>
            <pc:docMk/>
            <pc:sldMk cId="3999507510" sldId="295"/>
            <ac:cxnSpMk id="1940" creationId="{BF03A2D3-D319-4020-ADFF-EBD2405B283C}"/>
          </ac:cxnSpMkLst>
        </pc:cxnChg>
      </pc:sldChg>
      <pc:sldChg chg="addSp delSp modSp add del mod">
        <pc:chgData name="왕 준수" userId="2da3bebcf6d157c6" providerId="LiveId" clId="{F47695D2-DCCD-4FA6-9E5B-95A751BD05C0}" dt="2021-07-06T01:58:38.005" v="2622" actId="47"/>
        <pc:sldMkLst>
          <pc:docMk/>
          <pc:sldMk cId="3154763426" sldId="296"/>
        </pc:sldMkLst>
        <pc:spChg chg="del">
          <ac:chgData name="왕 준수" userId="2da3bebcf6d157c6" providerId="LiveId" clId="{F47695D2-DCCD-4FA6-9E5B-95A751BD05C0}" dt="2021-07-05T06:20:09.879" v="1111" actId="478"/>
          <ac:spMkLst>
            <pc:docMk/>
            <pc:sldMk cId="3154763426" sldId="296"/>
            <ac:spMk id="25" creationId="{C933E514-7C8D-471D-9F99-517EA5E2173A}"/>
          </ac:spMkLst>
        </pc:spChg>
        <pc:spChg chg="del">
          <ac:chgData name="왕 준수" userId="2da3bebcf6d157c6" providerId="LiveId" clId="{F47695D2-DCCD-4FA6-9E5B-95A751BD05C0}" dt="2021-07-05T06:20:09.879" v="1111" actId="478"/>
          <ac:spMkLst>
            <pc:docMk/>
            <pc:sldMk cId="3154763426" sldId="296"/>
            <ac:spMk id="26" creationId="{99916A40-9F55-4AA7-A12E-99FEE92F4DC4}"/>
          </ac:spMkLst>
        </pc:spChg>
        <pc:spChg chg="del">
          <ac:chgData name="왕 준수" userId="2da3bebcf6d157c6" providerId="LiveId" clId="{F47695D2-DCCD-4FA6-9E5B-95A751BD05C0}" dt="2021-07-05T06:20:08.808" v="1110" actId="478"/>
          <ac:spMkLst>
            <pc:docMk/>
            <pc:sldMk cId="3154763426" sldId="296"/>
            <ac:spMk id="28" creationId="{9E175032-EBB5-4D6F-B833-2CBBF58D2062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29" creationId="{71293940-951B-4D55-B7F8-93BD5A6AD780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30" creationId="{97ED3072-5902-4AE5-9EED-830AED76D884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31" creationId="{31BC080E-AC28-4C69-B388-21D75C967FFC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32" creationId="{E404204B-0B19-42F9-BE74-7E098F4EFDD0}"/>
          </ac:spMkLst>
        </pc:spChg>
        <pc:spChg chg="add mod">
          <ac:chgData name="왕 준수" userId="2da3bebcf6d157c6" providerId="LiveId" clId="{F47695D2-DCCD-4FA6-9E5B-95A751BD05C0}" dt="2021-07-05T06:20:18.943" v="1129" actId="1037"/>
          <ac:spMkLst>
            <pc:docMk/>
            <pc:sldMk cId="3154763426" sldId="296"/>
            <ac:spMk id="35" creationId="{1CC15BB7-48D3-44D4-A93E-66FFF220B495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42" creationId="{8DF70ECD-63D4-4E81-875F-F43B90BC2C07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48" creationId="{FD3462AE-C27A-4954-8BD3-E2E385FC36BC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49" creationId="{4F00F76A-2446-498D-A439-2AF533779175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50" creationId="{BAD45AF9-FD18-46B2-9FE3-EECBA95B873B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51" creationId="{6F5463AD-3D61-4AC5-9C8E-4E67A36AC93C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52" creationId="{DA947731-9881-48FD-B9CF-E82C3F5441D7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53" creationId="{3FFC08FD-60AD-43DD-A8A4-EC1FD0CAF792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54" creationId="{215218BE-0773-4513-AB3B-FFB8AB4FF78B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55" creationId="{BF910428-8330-4F22-9646-BC0D4193F576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56" creationId="{4D7B9DB7-368A-4877-B1AD-12778D1E4C6D}"/>
          </ac:spMkLst>
        </pc:spChg>
        <pc:spChg chg="del">
          <ac:chgData name="왕 준수" userId="2da3bebcf6d157c6" providerId="LiveId" clId="{F47695D2-DCCD-4FA6-9E5B-95A751BD05C0}" dt="2021-07-05T06:20:09.879" v="1111" actId="478"/>
          <ac:spMkLst>
            <pc:docMk/>
            <pc:sldMk cId="3154763426" sldId="296"/>
            <ac:spMk id="57" creationId="{A969172B-60AD-4126-8500-BA9886F69C19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1924" creationId="{00000000-0000-0000-0000-000000000000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1925" creationId="{00000000-0000-0000-0000-000000000000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1928" creationId="{00000000-0000-0000-0000-000000000000}"/>
          </ac:spMkLst>
        </pc:spChg>
        <pc:picChg chg="del">
          <ac:chgData name="왕 준수" userId="2da3bebcf6d157c6" providerId="LiveId" clId="{F47695D2-DCCD-4FA6-9E5B-95A751BD05C0}" dt="2021-07-05T06:20:09.879" v="1111" actId="478"/>
          <ac:picMkLst>
            <pc:docMk/>
            <pc:sldMk cId="3154763426" sldId="296"/>
            <ac:picMk id="24" creationId="{03945191-13A4-46D3-8238-4F34BCCDFFA9}"/>
          </ac:picMkLst>
        </pc:picChg>
        <pc:picChg chg="del">
          <ac:chgData name="왕 준수" userId="2da3bebcf6d157c6" providerId="LiveId" clId="{F47695D2-DCCD-4FA6-9E5B-95A751BD05C0}" dt="2021-07-05T06:20:08.007" v="1109" actId="478"/>
          <ac:picMkLst>
            <pc:docMk/>
            <pc:sldMk cId="3154763426" sldId="296"/>
            <ac:picMk id="27" creationId="{F0F2844B-ECBB-4BF2-BE23-B37A309ED8C0}"/>
          </ac:picMkLst>
        </pc:picChg>
        <pc:picChg chg="add mod">
          <ac:chgData name="왕 준수" userId="2da3bebcf6d157c6" providerId="LiveId" clId="{F47695D2-DCCD-4FA6-9E5B-95A751BD05C0}" dt="2021-07-05T06:20:18.943" v="1129" actId="1037"/>
          <ac:picMkLst>
            <pc:docMk/>
            <pc:sldMk cId="3154763426" sldId="296"/>
            <ac:picMk id="33" creationId="{C513D720-119D-423C-A6FE-6FDE6A241EE3}"/>
          </ac:picMkLst>
        </pc:picChg>
        <pc:picChg chg="add mod">
          <ac:chgData name="왕 준수" userId="2da3bebcf6d157c6" providerId="LiveId" clId="{F47695D2-DCCD-4FA6-9E5B-95A751BD05C0}" dt="2021-07-05T06:20:18.943" v="1129" actId="1037"/>
          <ac:picMkLst>
            <pc:docMk/>
            <pc:sldMk cId="3154763426" sldId="296"/>
            <ac:picMk id="34" creationId="{49219BD9-B901-4D76-BDC6-78F047A7B81E}"/>
          </ac:picMkLst>
        </pc:picChg>
      </pc:sldChg>
      <pc:sldChg chg="addSp delSp modSp add mod modTransition">
        <pc:chgData name="왕 준수" userId="2da3bebcf6d157c6" providerId="LiveId" clId="{F47695D2-DCCD-4FA6-9E5B-95A751BD05C0}" dt="2021-07-07T02:23:43.824" v="5022"/>
        <pc:sldMkLst>
          <pc:docMk/>
          <pc:sldMk cId="30619199" sldId="297"/>
        </pc:sldMkLst>
        <pc:spChg chg="add del mod">
          <ac:chgData name="왕 준수" userId="2da3bebcf6d157c6" providerId="LiveId" clId="{F47695D2-DCCD-4FA6-9E5B-95A751BD05C0}" dt="2021-07-06T06:33:16.429" v="4214" actId="478"/>
          <ac:spMkLst>
            <pc:docMk/>
            <pc:sldMk cId="30619199" sldId="297"/>
            <ac:spMk id="10" creationId="{C97C8DE6-759E-4466-BE4F-4E8DDC26794A}"/>
          </ac:spMkLst>
        </pc:spChg>
        <pc:spChg chg="add mod">
          <ac:chgData name="왕 준수" userId="2da3bebcf6d157c6" providerId="LiveId" clId="{F47695D2-DCCD-4FA6-9E5B-95A751BD05C0}" dt="2021-07-06T01:14:09.377" v="2143" actId="403"/>
          <ac:spMkLst>
            <pc:docMk/>
            <pc:sldMk cId="30619199" sldId="297"/>
            <ac:spMk id="11" creationId="{924F8D01-E870-45B5-9C11-4DAF4AA9461A}"/>
          </ac:spMkLst>
        </pc:spChg>
        <pc:spChg chg="add mod">
          <ac:chgData name="왕 준수" userId="2da3bebcf6d157c6" providerId="LiveId" clId="{F47695D2-DCCD-4FA6-9E5B-95A751BD05C0}" dt="2021-07-06T01:14:03.279" v="2125"/>
          <ac:spMkLst>
            <pc:docMk/>
            <pc:sldMk cId="30619199" sldId="297"/>
            <ac:spMk id="12" creationId="{D052DD47-D22B-434B-96BD-ED5DEFDEE601}"/>
          </ac:spMkLst>
        </pc:spChg>
        <pc:spChg chg="add mod">
          <ac:chgData name="왕 준수" userId="2da3bebcf6d157c6" providerId="LiveId" clId="{F47695D2-DCCD-4FA6-9E5B-95A751BD05C0}" dt="2021-07-06T03:07:28.457" v="3296" actId="207"/>
          <ac:spMkLst>
            <pc:docMk/>
            <pc:sldMk cId="30619199" sldId="297"/>
            <ac:spMk id="13" creationId="{1F1408EA-1DA7-4064-8DEA-D992E4F471B9}"/>
          </ac:spMkLst>
        </pc:spChg>
        <pc:spChg chg="add mod">
          <ac:chgData name="왕 준수" userId="2da3bebcf6d157c6" providerId="LiveId" clId="{F47695D2-DCCD-4FA6-9E5B-95A751BD05C0}" dt="2021-07-06T06:32:36.236" v="4194" actId="1076"/>
          <ac:spMkLst>
            <pc:docMk/>
            <pc:sldMk cId="30619199" sldId="297"/>
            <ac:spMk id="14" creationId="{A0E0200B-305B-4FDD-9F29-DAD6095BB446}"/>
          </ac:spMkLst>
        </pc:spChg>
        <pc:spChg chg="add mod">
          <ac:chgData name="왕 준수" userId="2da3bebcf6d157c6" providerId="LiveId" clId="{F47695D2-DCCD-4FA6-9E5B-95A751BD05C0}" dt="2021-07-06T03:07:28.457" v="3296" actId="207"/>
          <ac:spMkLst>
            <pc:docMk/>
            <pc:sldMk cId="30619199" sldId="297"/>
            <ac:spMk id="15" creationId="{3A760051-559D-457F-BF1E-50CF81B96C1F}"/>
          </ac:spMkLst>
        </pc:spChg>
        <pc:spChg chg="add mod">
          <ac:chgData name="왕 준수" userId="2da3bebcf6d157c6" providerId="LiveId" clId="{F47695D2-DCCD-4FA6-9E5B-95A751BD05C0}" dt="2021-07-06T03:07:28.457" v="3296" actId="207"/>
          <ac:spMkLst>
            <pc:docMk/>
            <pc:sldMk cId="30619199" sldId="297"/>
            <ac:spMk id="16" creationId="{855B91A8-F769-43D8-9F24-344CBF2A4A2D}"/>
          </ac:spMkLst>
        </pc:spChg>
        <pc:spChg chg="del mod">
          <ac:chgData name="왕 준수" userId="2da3bebcf6d157c6" providerId="LiveId" clId="{F47695D2-DCCD-4FA6-9E5B-95A751BD05C0}" dt="2021-07-06T01:14:04.783" v="2126" actId="478"/>
          <ac:spMkLst>
            <pc:docMk/>
            <pc:sldMk cId="30619199" sldId="297"/>
            <ac:spMk id="17" creationId="{00000000-0000-0000-0000-000000000000}"/>
          </ac:spMkLst>
        </pc:spChg>
        <pc:spChg chg="add mod">
          <ac:chgData name="왕 준수" userId="2da3bebcf6d157c6" providerId="LiveId" clId="{F47695D2-DCCD-4FA6-9E5B-95A751BD05C0}" dt="2021-07-06T06:32:37.113" v="4195"/>
          <ac:spMkLst>
            <pc:docMk/>
            <pc:sldMk cId="30619199" sldId="297"/>
            <ac:spMk id="17" creationId="{9B8CCAD8-DC6A-4738-9ECF-BAB97F69E57D}"/>
          </ac:spMkLst>
        </pc:spChg>
        <pc:spChg chg="mod">
          <ac:chgData name="왕 준수" userId="2da3bebcf6d157c6" providerId="LiveId" clId="{F47695D2-DCCD-4FA6-9E5B-95A751BD05C0}" dt="2021-07-06T06:32:37.113" v="4195"/>
          <ac:spMkLst>
            <pc:docMk/>
            <pc:sldMk cId="30619199" sldId="297"/>
            <ac:spMk id="20" creationId="{16108D20-C77D-447B-ADDF-87DD6E2C5678}"/>
          </ac:spMkLst>
        </pc:spChg>
        <pc:spChg chg="mod">
          <ac:chgData name="왕 준수" userId="2da3bebcf6d157c6" providerId="LiveId" clId="{F47695D2-DCCD-4FA6-9E5B-95A751BD05C0}" dt="2021-07-06T06:32:37.113" v="4195"/>
          <ac:spMkLst>
            <pc:docMk/>
            <pc:sldMk cId="30619199" sldId="297"/>
            <ac:spMk id="21" creationId="{3AC8EE99-20EB-4069-8B17-8F8823880584}"/>
          </ac:spMkLst>
        </pc:spChg>
        <pc:spChg chg="mod ord topLvl">
          <ac:chgData name="왕 준수" userId="2da3bebcf6d157c6" providerId="LiveId" clId="{F47695D2-DCCD-4FA6-9E5B-95A751BD05C0}" dt="2021-07-06T06:33:22.076" v="4215" actId="1076"/>
          <ac:spMkLst>
            <pc:docMk/>
            <pc:sldMk cId="30619199" sldId="297"/>
            <ac:spMk id="32" creationId="{D3E7C2F8-C821-4E6E-843F-A9BB621CDC00}"/>
          </ac:spMkLst>
        </pc:spChg>
        <pc:spChg chg="mod">
          <ac:chgData name="왕 준수" userId="2da3bebcf6d157c6" providerId="LiveId" clId="{F47695D2-DCCD-4FA6-9E5B-95A751BD05C0}" dt="2021-07-06T06:33:08.353" v="4210" actId="165"/>
          <ac:spMkLst>
            <pc:docMk/>
            <pc:sldMk cId="30619199" sldId="297"/>
            <ac:spMk id="33" creationId="{4FFF1697-B300-42E2-8612-1BED69941EA3}"/>
          </ac:spMkLst>
        </pc:spChg>
        <pc:spChg chg="mod">
          <ac:chgData name="왕 준수" userId="2da3bebcf6d157c6" providerId="LiveId" clId="{F47695D2-DCCD-4FA6-9E5B-95A751BD05C0}" dt="2021-07-06T06:33:08.353" v="4210" actId="165"/>
          <ac:spMkLst>
            <pc:docMk/>
            <pc:sldMk cId="30619199" sldId="297"/>
            <ac:spMk id="34" creationId="{1EE5DC42-3E70-43D5-AACC-48D1AF93CFD7}"/>
          </ac:spMkLst>
        </pc:spChg>
        <pc:spChg chg="del">
          <ac:chgData name="왕 준수" userId="2da3bebcf6d157c6" providerId="LiveId" clId="{F47695D2-DCCD-4FA6-9E5B-95A751BD05C0}" dt="2021-07-06T01:14:04.783" v="2126" actId="478"/>
          <ac:spMkLst>
            <pc:docMk/>
            <pc:sldMk cId="30619199" sldId="297"/>
            <ac:spMk id="49" creationId="{948394A9-A129-49E6-AC62-462F8264807F}"/>
          </ac:spMkLst>
        </pc:spChg>
        <pc:spChg chg="del">
          <ac:chgData name="왕 준수" userId="2da3bebcf6d157c6" providerId="LiveId" clId="{F47695D2-DCCD-4FA6-9E5B-95A751BD05C0}" dt="2021-07-06T01:13:54.575" v="2122" actId="478"/>
          <ac:spMkLst>
            <pc:docMk/>
            <pc:sldMk cId="30619199" sldId="297"/>
            <ac:spMk id="64" creationId="{2FEF87A8-4942-4C53-85D3-9C11540C6ABB}"/>
          </ac:spMkLst>
        </pc:spChg>
        <pc:grpChg chg="add del mod">
          <ac:chgData name="왕 준수" userId="2da3bebcf6d157c6" providerId="LiveId" clId="{F47695D2-DCCD-4FA6-9E5B-95A751BD05C0}" dt="2021-07-06T06:33:08.353" v="4210" actId="165"/>
          <ac:grpSpMkLst>
            <pc:docMk/>
            <pc:sldMk cId="30619199" sldId="297"/>
            <ac:grpSpMk id="18" creationId="{9E32CBDB-EDFF-4A4A-A424-F29B5CBB6131}"/>
          </ac:grpSpMkLst>
        </pc:grpChg>
        <pc:grpChg chg="add mod">
          <ac:chgData name="왕 준수" userId="2da3bebcf6d157c6" providerId="LiveId" clId="{F47695D2-DCCD-4FA6-9E5B-95A751BD05C0}" dt="2021-07-06T06:32:37.113" v="4195"/>
          <ac:grpSpMkLst>
            <pc:docMk/>
            <pc:sldMk cId="30619199" sldId="297"/>
            <ac:grpSpMk id="19" creationId="{45E970F8-D75B-42A8-9F76-051908916D8B}"/>
          </ac:grpSpMkLst>
        </pc:grpChg>
        <pc:grpChg chg="del">
          <ac:chgData name="왕 준수" userId="2da3bebcf6d157c6" providerId="LiveId" clId="{F47695D2-DCCD-4FA6-9E5B-95A751BD05C0}" dt="2021-07-05T06:20:37.919" v="1131" actId="478"/>
          <ac:grpSpMkLst>
            <pc:docMk/>
            <pc:sldMk cId="30619199" sldId="297"/>
            <ac:grpSpMk id="19" creationId="{909E20CA-3CD8-4088-BA9F-E3F65238AEE5}"/>
          </ac:grpSpMkLst>
        </pc:grpChg>
        <pc:grpChg chg="del mod topLvl">
          <ac:chgData name="왕 준수" userId="2da3bebcf6d157c6" providerId="LiveId" clId="{F47695D2-DCCD-4FA6-9E5B-95A751BD05C0}" dt="2021-07-06T06:33:15.284" v="4213" actId="478"/>
          <ac:grpSpMkLst>
            <pc:docMk/>
            <pc:sldMk cId="30619199" sldId="297"/>
            <ac:grpSpMk id="31" creationId="{77809732-9C93-4110-8CFB-0C179817A043}"/>
          </ac:grpSpMkLst>
        </pc:grpChg>
        <pc:picChg chg="add del mod">
          <ac:chgData name="왕 준수" userId="2da3bebcf6d157c6" providerId="LiveId" clId="{F47695D2-DCCD-4FA6-9E5B-95A751BD05C0}" dt="2021-07-06T06:32:40.966" v="4198" actId="478"/>
          <ac:picMkLst>
            <pc:docMk/>
            <pc:sldMk cId="30619199" sldId="297"/>
            <ac:picMk id="22" creationId="{B8237A90-6F1F-4331-875F-E251196730FB}"/>
          </ac:picMkLst>
        </pc:picChg>
        <pc:picChg chg="add del mod">
          <ac:chgData name="왕 준수" userId="2da3bebcf6d157c6" providerId="LiveId" clId="{F47695D2-DCCD-4FA6-9E5B-95A751BD05C0}" dt="2021-07-06T06:32:40.246" v="4197" actId="478"/>
          <ac:picMkLst>
            <pc:docMk/>
            <pc:sldMk cId="30619199" sldId="297"/>
            <ac:picMk id="23" creationId="{C05E6252-F9B0-489E-A1D2-37EE3731F72F}"/>
          </ac:picMkLst>
        </pc:picChg>
        <pc:picChg chg="add del mod">
          <ac:chgData name="왕 준수" userId="2da3bebcf6d157c6" providerId="LiveId" clId="{F47695D2-DCCD-4FA6-9E5B-95A751BD05C0}" dt="2021-07-06T06:32:39.301" v="4196" actId="478"/>
          <ac:picMkLst>
            <pc:docMk/>
            <pc:sldMk cId="30619199" sldId="297"/>
            <ac:picMk id="24" creationId="{1F63792D-1C7A-473D-B139-8F40E8E48175}"/>
          </ac:picMkLst>
        </pc:picChg>
      </pc:sldChg>
      <pc:sldChg chg="addSp delSp modSp add mod modTransition">
        <pc:chgData name="왕 준수" userId="2da3bebcf6d157c6" providerId="LiveId" clId="{F47695D2-DCCD-4FA6-9E5B-95A751BD05C0}" dt="2021-07-07T02:17:50.792" v="4974" actId="1037"/>
        <pc:sldMkLst>
          <pc:docMk/>
          <pc:sldMk cId="1564640395" sldId="298"/>
        </pc:sldMkLst>
        <pc:spChg chg="mod">
          <ac:chgData name="왕 준수" userId="2da3bebcf6d157c6" providerId="LiveId" clId="{F47695D2-DCCD-4FA6-9E5B-95A751BD05C0}" dt="2021-07-07T02:17:49.209" v="4973" actId="1076"/>
          <ac:spMkLst>
            <pc:docMk/>
            <pc:sldMk cId="1564640395" sldId="298"/>
            <ac:spMk id="4" creationId="{00000000-0000-0000-0000-000000000000}"/>
          </ac:spMkLst>
        </pc:spChg>
        <pc:spChg chg="mod">
          <ac:chgData name="왕 준수" userId="2da3bebcf6d157c6" providerId="LiveId" clId="{F47695D2-DCCD-4FA6-9E5B-95A751BD05C0}" dt="2021-07-05T06:23:35.494" v="1227" actId="14100"/>
          <ac:spMkLst>
            <pc:docMk/>
            <pc:sldMk cId="1564640395" sldId="298"/>
            <ac:spMk id="5" creationId="{00000000-0000-0000-0000-000000000000}"/>
          </ac:spMkLst>
        </pc:spChg>
        <pc:spChg chg="mod">
          <ac:chgData name="왕 준수" userId="2da3bebcf6d157c6" providerId="LiveId" clId="{F47695D2-DCCD-4FA6-9E5B-95A751BD05C0}" dt="2021-07-05T06:23:40.679" v="1240" actId="1036"/>
          <ac:spMkLst>
            <pc:docMk/>
            <pc:sldMk cId="1564640395" sldId="298"/>
            <ac:spMk id="7" creationId="{00000000-0000-0000-0000-000000000000}"/>
          </ac:spMkLst>
        </pc:spChg>
        <pc:spChg chg="add del mod">
          <ac:chgData name="왕 준수" userId="2da3bebcf6d157c6" providerId="LiveId" clId="{F47695D2-DCCD-4FA6-9E5B-95A751BD05C0}" dt="2021-07-05T06:24:31.912" v="1291" actId="478"/>
          <ac:spMkLst>
            <pc:docMk/>
            <pc:sldMk cId="1564640395" sldId="298"/>
            <ac:spMk id="8" creationId="{3219799C-E9B5-4746-9064-B8EC8B7E10C9}"/>
          </ac:spMkLst>
        </pc:spChg>
        <pc:spChg chg="add del mod">
          <ac:chgData name="왕 준수" userId="2da3bebcf6d157c6" providerId="LiveId" clId="{F47695D2-DCCD-4FA6-9E5B-95A751BD05C0}" dt="2021-07-05T06:24:31.215" v="1290" actId="478"/>
          <ac:spMkLst>
            <pc:docMk/>
            <pc:sldMk cId="1564640395" sldId="298"/>
            <ac:spMk id="9" creationId="{9676913E-3FA7-4918-8428-7313C103DD38}"/>
          </ac:spMkLst>
        </pc:spChg>
        <pc:spChg chg="add mod">
          <ac:chgData name="왕 준수" userId="2da3bebcf6d157c6" providerId="LiveId" clId="{F47695D2-DCCD-4FA6-9E5B-95A751BD05C0}" dt="2021-07-05T06:25:59.343" v="1310" actId="1076"/>
          <ac:spMkLst>
            <pc:docMk/>
            <pc:sldMk cId="1564640395" sldId="298"/>
            <ac:spMk id="10" creationId="{04438EC4-9ED8-439B-B3EF-F930A077CFEE}"/>
          </ac:spMkLst>
        </pc:spChg>
        <pc:spChg chg="add mod">
          <ac:chgData name="왕 준수" userId="2da3bebcf6d157c6" providerId="LiveId" clId="{F47695D2-DCCD-4FA6-9E5B-95A751BD05C0}" dt="2021-07-05T06:27:06.583" v="1392" actId="207"/>
          <ac:spMkLst>
            <pc:docMk/>
            <pc:sldMk cId="1564640395" sldId="298"/>
            <ac:spMk id="11" creationId="{43E3A1A2-BDF1-4166-BF12-AD010EF921F5}"/>
          </ac:spMkLst>
        </pc:spChg>
        <pc:spChg chg="add mod">
          <ac:chgData name="왕 준수" userId="2da3bebcf6d157c6" providerId="LiveId" clId="{F47695D2-DCCD-4FA6-9E5B-95A751BD05C0}" dt="2021-07-05T06:26:49.079" v="1390" actId="1038"/>
          <ac:spMkLst>
            <pc:docMk/>
            <pc:sldMk cId="1564640395" sldId="298"/>
            <ac:spMk id="12" creationId="{F362B6D7-CD06-4CBA-82D3-BDD1ADE1EF95}"/>
          </ac:spMkLst>
        </pc:spChg>
        <pc:spChg chg="add mod">
          <ac:chgData name="왕 준수" userId="2da3bebcf6d157c6" providerId="LiveId" clId="{F47695D2-DCCD-4FA6-9E5B-95A751BD05C0}" dt="2021-07-05T06:27:08.152" v="1393" actId="207"/>
          <ac:spMkLst>
            <pc:docMk/>
            <pc:sldMk cId="1564640395" sldId="298"/>
            <ac:spMk id="13" creationId="{BDBFF92A-0889-4344-91C8-0AE6D64F2F16}"/>
          </ac:spMkLst>
        </pc:spChg>
        <pc:spChg chg="add mod">
          <ac:chgData name="왕 준수" userId="2da3bebcf6d157c6" providerId="LiveId" clId="{F47695D2-DCCD-4FA6-9E5B-95A751BD05C0}" dt="2021-07-05T06:23:58.359" v="1282" actId="1036"/>
          <ac:spMkLst>
            <pc:docMk/>
            <pc:sldMk cId="1564640395" sldId="298"/>
            <ac:spMk id="14" creationId="{06A451E2-02CA-4D2A-AEA8-DC85BA412EB1}"/>
          </ac:spMkLst>
        </pc:spChg>
        <pc:spChg chg="add mod">
          <ac:chgData name="왕 준수" userId="2da3bebcf6d157c6" providerId="LiveId" clId="{F47695D2-DCCD-4FA6-9E5B-95A751BD05C0}" dt="2021-07-05T06:27:04.278" v="1391" actId="207"/>
          <ac:spMkLst>
            <pc:docMk/>
            <pc:sldMk cId="1564640395" sldId="298"/>
            <ac:spMk id="15" creationId="{9BB97F2F-4334-4AF1-BA08-F7E248EF7C39}"/>
          </ac:spMkLst>
        </pc:spChg>
        <pc:spChg chg="add mod">
          <ac:chgData name="왕 준수" userId="2da3bebcf6d157c6" providerId="LiveId" clId="{F47695D2-DCCD-4FA6-9E5B-95A751BD05C0}" dt="2021-07-05T06:26:44.360" v="1366" actId="1036"/>
          <ac:spMkLst>
            <pc:docMk/>
            <pc:sldMk cId="1564640395" sldId="298"/>
            <ac:spMk id="16" creationId="{8CE75F26-0621-47EE-8B56-1BE13F92E2A7}"/>
          </ac:spMkLst>
        </pc:spChg>
        <pc:spChg chg="mod">
          <ac:chgData name="왕 준수" userId="2da3bebcf6d157c6" providerId="LiveId" clId="{F47695D2-DCCD-4FA6-9E5B-95A751BD05C0}" dt="2021-07-05T06:23:53.076" v="1247"/>
          <ac:spMkLst>
            <pc:docMk/>
            <pc:sldMk cId="1564640395" sldId="298"/>
            <ac:spMk id="18" creationId="{5C94741F-C4D4-426A-A052-CE159F4C30A8}"/>
          </ac:spMkLst>
        </pc:spChg>
        <pc:spChg chg="mod">
          <ac:chgData name="왕 준수" userId="2da3bebcf6d157c6" providerId="LiveId" clId="{F47695D2-DCCD-4FA6-9E5B-95A751BD05C0}" dt="2021-07-05T06:23:53.076" v="1247"/>
          <ac:spMkLst>
            <pc:docMk/>
            <pc:sldMk cId="1564640395" sldId="298"/>
            <ac:spMk id="19" creationId="{C8F78EB4-52A4-4A6A-9806-EBAEC8D9BD96}"/>
          </ac:spMkLst>
        </pc:spChg>
        <pc:spChg chg="mod">
          <ac:chgData name="왕 준수" userId="2da3bebcf6d157c6" providerId="LiveId" clId="{F47695D2-DCCD-4FA6-9E5B-95A751BD05C0}" dt="2021-07-05T06:23:53.076" v="1247"/>
          <ac:spMkLst>
            <pc:docMk/>
            <pc:sldMk cId="1564640395" sldId="298"/>
            <ac:spMk id="21" creationId="{6BAFBCD3-4A8E-48F0-96D2-A4E1C85A6B6E}"/>
          </ac:spMkLst>
        </pc:spChg>
        <pc:spChg chg="add del mod">
          <ac:chgData name="왕 준수" userId="2da3bebcf6d157c6" providerId="LiveId" clId="{F47695D2-DCCD-4FA6-9E5B-95A751BD05C0}" dt="2021-07-06T03:04:01.065" v="3256" actId="478"/>
          <ac:spMkLst>
            <pc:docMk/>
            <pc:sldMk cId="1564640395" sldId="298"/>
            <ac:spMk id="21" creationId="{A81190DC-B059-40EB-9EBB-15DAD24941A8}"/>
          </ac:spMkLst>
        </pc:spChg>
        <pc:spChg chg="mod">
          <ac:chgData name="왕 준수" userId="2da3bebcf6d157c6" providerId="LiveId" clId="{F47695D2-DCCD-4FA6-9E5B-95A751BD05C0}" dt="2021-07-05T06:23:53.076" v="1247"/>
          <ac:spMkLst>
            <pc:docMk/>
            <pc:sldMk cId="1564640395" sldId="298"/>
            <ac:spMk id="22" creationId="{016C4FBA-6A4A-4572-B0D9-7B9816D1D9BE}"/>
          </ac:spMkLst>
        </pc:spChg>
        <pc:spChg chg="add del mod">
          <ac:chgData name="왕 준수" userId="2da3bebcf6d157c6" providerId="LiveId" clId="{F47695D2-DCCD-4FA6-9E5B-95A751BD05C0}" dt="2021-07-06T03:04:00.399" v="3255" actId="478"/>
          <ac:spMkLst>
            <pc:docMk/>
            <pc:sldMk cId="1564640395" sldId="298"/>
            <ac:spMk id="22" creationId="{4A754CA8-868E-4907-804A-54AABB68478A}"/>
          </ac:spMkLst>
        </pc:spChg>
        <pc:spChg chg="mod">
          <ac:chgData name="왕 준수" userId="2da3bebcf6d157c6" providerId="LiveId" clId="{F47695D2-DCCD-4FA6-9E5B-95A751BD05C0}" dt="2021-07-07T02:16:46.003" v="4954" actId="14100"/>
          <ac:spMkLst>
            <pc:docMk/>
            <pc:sldMk cId="1564640395" sldId="298"/>
            <ac:spMk id="22" creationId="{E8F036D0-CD97-4561-BEA5-C168D64DD861}"/>
          </ac:spMkLst>
        </pc:spChg>
        <pc:spChg chg="mod">
          <ac:chgData name="왕 준수" userId="2da3bebcf6d157c6" providerId="LiveId" clId="{F47695D2-DCCD-4FA6-9E5B-95A751BD05C0}" dt="2021-07-07T02:17:44.808" v="4970" actId="1038"/>
          <ac:spMkLst>
            <pc:docMk/>
            <pc:sldMk cId="1564640395" sldId="298"/>
            <ac:spMk id="23" creationId="{D549CA1A-EEE8-4CFD-BCFE-D3C4266BF302}"/>
          </ac:spMkLst>
        </pc:spChg>
        <pc:spChg chg="mod">
          <ac:chgData name="왕 준수" userId="2da3bebcf6d157c6" providerId="LiveId" clId="{F47695D2-DCCD-4FA6-9E5B-95A751BD05C0}" dt="2021-07-05T06:23:53.076" v="1247"/>
          <ac:spMkLst>
            <pc:docMk/>
            <pc:sldMk cId="1564640395" sldId="298"/>
            <ac:spMk id="24" creationId="{0464B942-5B82-4DC2-84B5-9D5B79431621}"/>
          </ac:spMkLst>
        </pc:spChg>
        <pc:spChg chg="add mod">
          <ac:chgData name="왕 준수" userId="2da3bebcf6d157c6" providerId="LiveId" clId="{F47695D2-DCCD-4FA6-9E5B-95A751BD05C0}" dt="2021-07-07T02:17:50.792" v="4974" actId="1037"/>
          <ac:spMkLst>
            <pc:docMk/>
            <pc:sldMk cId="1564640395" sldId="298"/>
            <ac:spMk id="24" creationId="{69011037-9C47-4500-A97A-F7F14AA5D2C0}"/>
          </ac:spMkLst>
        </pc:spChg>
        <pc:spChg chg="mod">
          <ac:chgData name="왕 준수" userId="2da3bebcf6d157c6" providerId="LiveId" clId="{F47695D2-DCCD-4FA6-9E5B-95A751BD05C0}" dt="2021-07-05T06:23:53.076" v="1247"/>
          <ac:spMkLst>
            <pc:docMk/>
            <pc:sldMk cId="1564640395" sldId="298"/>
            <ac:spMk id="25" creationId="{D3935C8E-9295-4985-AAC2-F21A6DACCB0E}"/>
          </ac:spMkLst>
        </pc:spChg>
        <pc:spChg chg="mod topLvl">
          <ac:chgData name="왕 준수" userId="2da3bebcf6d157c6" providerId="LiveId" clId="{F47695D2-DCCD-4FA6-9E5B-95A751BD05C0}" dt="2021-07-05T06:26:30.687" v="1320" actId="1076"/>
          <ac:spMkLst>
            <pc:docMk/>
            <pc:sldMk cId="1564640395" sldId="298"/>
            <ac:spMk id="27" creationId="{95C6711A-1EEA-4B97-92FD-D2B19DE8FE24}"/>
          </ac:spMkLst>
        </pc:spChg>
        <pc:spChg chg="del mod topLvl">
          <ac:chgData name="왕 준수" userId="2da3bebcf6d157c6" providerId="LiveId" clId="{F47695D2-DCCD-4FA6-9E5B-95A751BD05C0}" dt="2021-07-05T06:25:50.487" v="1306" actId="478"/>
          <ac:spMkLst>
            <pc:docMk/>
            <pc:sldMk cId="1564640395" sldId="298"/>
            <ac:spMk id="28" creationId="{53E18A3F-15B4-49C5-9A63-8CE0C0A697CC}"/>
          </ac:spMkLst>
        </pc:spChg>
        <pc:spChg chg="add mod">
          <ac:chgData name="왕 준수" userId="2da3bebcf6d157c6" providerId="LiveId" clId="{F47695D2-DCCD-4FA6-9E5B-95A751BD05C0}" dt="2021-07-05T06:27:10.015" v="1394" actId="207"/>
          <ac:spMkLst>
            <pc:docMk/>
            <pc:sldMk cId="1564640395" sldId="298"/>
            <ac:spMk id="29" creationId="{F4DC3A91-960F-469C-952E-49AFE3D02FCE}"/>
          </ac:spMkLst>
        </pc:spChg>
        <pc:spChg chg="add mod">
          <ac:chgData name="왕 준수" userId="2da3bebcf6d157c6" providerId="LiveId" clId="{F47695D2-DCCD-4FA6-9E5B-95A751BD05C0}" dt="2021-07-05T06:26:40.208" v="1345" actId="1036"/>
          <ac:spMkLst>
            <pc:docMk/>
            <pc:sldMk cId="1564640395" sldId="298"/>
            <ac:spMk id="30" creationId="{4F3D8102-A792-4997-87BB-6CC8E8081BDE}"/>
          </ac:spMkLst>
        </pc:spChg>
        <pc:spChg chg="del">
          <ac:chgData name="왕 준수" userId="2da3bebcf6d157c6" providerId="LiveId" clId="{F47695D2-DCCD-4FA6-9E5B-95A751BD05C0}" dt="2021-07-05T06:22:46.760" v="1161" actId="478"/>
          <ac:spMkLst>
            <pc:docMk/>
            <pc:sldMk cId="1564640395" sldId="298"/>
            <ac:spMk id="35" creationId="{1CC15BB7-48D3-44D4-A93E-66FFF220B495}"/>
          </ac:spMkLst>
        </pc:spChg>
        <pc:spChg chg="del mod topLvl">
          <ac:chgData name="왕 준수" userId="2da3bebcf6d157c6" providerId="LiveId" clId="{F47695D2-DCCD-4FA6-9E5B-95A751BD05C0}" dt="2021-07-05T06:24:15.151" v="1285" actId="478"/>
          <ac:spMkLst>
            <pc:docMk/>
            <pc:sldMk cId="1564640395" sldId="298"/>
            <ac:spMk id="36" creationId="{77250ACF-273E-47D6-99EF-B71F5550D4AC}"/>
          </ac:spMkLst>
        </pc:spChg>
        <pc:spChg chg="mod">
          <ac:chgData name="왕 준수" userId="2da3bebcf6d157c6" providerId="LiveId" clId="{F47695D2-DCCD-4FA6-9E5B-95A751BD05C0}" dt="2021-07-05T06:24:13.133" v="1284" actId="165"/>
          <ac:spMkLst>
            <pc:docMk/>
            <pc:sldMk cId="1564640395" sldId="298"/>
            <ac:spMk id="37" creationId="{B209A72D-7086-46D8-AF69-2861ADEA2688}"/>
          </ac:spMkLst>
        </pc:spChg>
        <pc:spChg chg="mod">
          <ac:chgData name="왕 준수" userId="2da3bebcf6d157c6" providerId="LiveId" clId="{F47695D2-DCCD-4FA6-9E5B-95A751BD05C0}" dt="2021-07-05T06:24:13.133" v="1284" actId="165"/>
          <ac:spMkLst>
            <pc:docMk/>
            <pc:sldMk cId="1564640395" sldId="298"/>
            <ac:spMk id="38" creationId="{AD084520-A5C2-4E60-B0F7-F343BE83AEBF}"/>
          </ac:spMkLst>
        </pc:spChg>
        <pc:spChg chg="add del mod">
          <ac:chgData name="왕 준수" userId="2da3bebcf6d157c6" providerId="LiveId" clId="{F47695D2-DCCD-4FA6-9E5B-95A751BD05C0}" dt="2021-07-05T06:24:22.577" v="1288" actId="478"/>
          <ac:spMkLst>
            <pc:docMk/>
            <pc:sldMk cId="1564640395" sldId="298"/>
            <ac:spMk id="39" creationId="{8C8AF3BF-E617-4490-9D03-C6B8D3112E25}"/>
          </ac:spMkLst>
        </pc:spChg>
        <pc:spChg chg="add mod">
          <ac:chgData name="왕 준수" userId="2da3bebcf6d157c6" providerId="LiveId" clId="{F47695D2-DCCD-4FA6-9E5B-95A751BD05C0}" dt="2021-07-05T06:26:32.918" v="1321" actId="1076"/>
          <ac:spMkLst>
            <pc:docMk/>
            <pc:sldMk cId="1564640395" sldId="298"/>
            <ac:spMk id="40" creationId="{4A6B2AC8-ECFB-4157-84B7-6333683193AF}"/>
          </ac:spMkLst>
        </pc:spChg>
        <pc:spChg chg="add mod">
          <ac:chgData name="왕 준수" userId="2da3bebcf6d157c6" providerId="LiveId" clId="{F47695D2-DCCD-4FA6-9E5B-95A751BD05C0}" dt="2021-07-05T06:26:26.687" v="1318" actId="1076"/>
          <ac:spMkLst>
            <pc:docMk/>
            <pc:sldMk cId="1564640395" sldId="298"/>
            <ac:spMk id="41" creationId="{FD9924E0-FE7C-4493-9C11-507295D5050A}"/>
          </ac:spMkLst>
        </pc:spChg>
        <pc:spChg chg="add mod">
          <ac:chgData name="왕 준수" userId="2da3bebcf6d157c6" providerId="LiveId" clId="{F47695D2-DCCD-4FA6-9E5B-95A751BD05C0}" dt="2021-07-05T06:26:25.255" v="1317" actId="1076"/>
          <ac:spMkLst>
            <pc:docMk/>
            <pc:sldMk cId="1564640395" sldId="298"/>
            <ac:spMk id="42" creationId="{525BF6D1-2068-4EA0-81CF-A43111413150}"/>
          </ac:spMkLst>
        </pc:spChg>
        <pc:spChg chg="add del mod topLvl">
          <ac:chgData name="왕 준수" userId="2da3bebcf6d157c6" providerId="LiveId" clId="{F47695D2-DCCD-4FA6-9E5B-95A751BD05C0}" dt="2021-07-05T06:40:12.976" v="1770" actId="478"/>
          <ac:spMkLst>
            <pc:docMk/>
            <pc:sldMk cId="1564640395" sldId="298"/>
            <ac:spMk id="45" creationId="{F2E78D00-6B4A-43B4-9FF4-F6356E120E3F}"/>
          </ac:spMkLst>
        </pc:spChg>
        <pc:spChg chg="mod">
          <ac:chgData name="왕 준수" userId="2da3bebcf6d157c6" providerId="LiveId" clId="{F47695D2-DCCD-4FA6-9E5B-95A751BD05C0}" dt="2021-07-05T06:39:53.235" v="1765"/>
          <ac:spMkLst>
            <pc:docMk/>
            <pc:sldMk cId="1564640395" sldId="298"/>
            <ac:spMk id="46" creationId="{57BC70C9-05A0-4871-84AD-3CB6386A75C8}"/>
          </ac:spMkLst>
        </pc:spChg>
        <pc:spChg chg="mod">
          <ac:chgData name="왕 준수" userId="2da3bebcf6d157c6" providerId="LiveId" clId="{F47695D2-DCCD-4FA6-9E5B-95A751BD05C0}" dt="2021-07-05T06:39:53.235" v="1765"/>
          <ac:spMkLst>
            <pc:docMk/>
            <pc:sldMk cId="1564640395" sldId="298"/>
            <ac:spMk id="47" creationId="{EBFE1EA0-DE6D-4E0F-AA65-0ACC4671C8D3}"/>
          </ac:spMkLst>
        </pc:spChg>
        <pc:grpChg chg="add del mod">
          <ac:chgData name="왕 준수" userId="2da3bebcf6d157c6" providerId="LiveId" clId="{F47695D2-DCCD-4FA6-9E5B-95A751BD05C0}" dt="2021-07-05T06:25:56.511" v="1309" actId="478"/>
          <ac:grpSpMkLst>
            <pc:docMk/>
            <pc:sldMk cId="1564640395" sldId="298"/>
            <ac:grpSpMk id="17" creationId="{33EECF6F-386C-498E-9AD1-FE1587E337A5}"/>
          </ac:grpSpMkLst>
        </pc:grpChg>
        <pc:grpChg chg="add del mod">
          <ac:chgData name="왕 준수" userId="2da3bebcf6d157c6" providerId="LiveId" clId="{F47695D2-DCCD-4FA6-9E5B-95A751BD05C0}" dt="2021-07-05T06:25:54.968" v="1307" actId="478"/>
          <ac:grpSpMkLst>
            <pc:docMk/>
            <pc:sldMk cId="1564640395" sldId="298"/>
            <ac:grpSpMk id="20" creationId="{0077DE84-6B09-4E14-B468-B020B8C3A6C9}"/>
          </ac:grpSpMkLst>
        </pc:grpChg>
        <pc:grpChg chg="add mod">
          <ac:chgData name="왕 준수" userId="2da3bebcf6d157c6" providerId="LiveId" clId="{F47695D2-DCCD-4FA6-9E5B-95A751BD05C0}" dt="2021-07-07T02:17:50.792" v="4974" actId="1037"/>
          <ac:grpSpMkLst>
            <pc:docMk/>
            <pc:sldMk cId="1564640395" sldId="298"/>
            <ac:grpSpMk id="21" creationId="{065B4D6C-DCFF-485F-B1E9-D26224AFA0B2}"/>
          </ac:grpSpMkLst>
        </pc:grpChg>
        <pc:grpChg chg="add del mod">
          <ac:chgData name="왕 준수" userId="2da3bebcf6d157c6" providerId="LiveId" clId="{F47695D2-DCCD-4FA6-9E5B-95A751BD05C0}" dt="2021-07-05T06:25:55.439" v="1308" actId="478"/>
          <ac:grpSpMkLst>
            <pc:docMk/>
            <pc:sldMk cId="1564640395" sldId="298"/>
            <ac:grpSpMk id="23" creationId="{E014612B-E22B-40AF-8745-3EE4C7586A19}"/>
          </ac:grpSpMkLst>
        </pc:grpChg>
        <pc:grpChg chg="add del mod">
          <ac:chgData name="왕 준수" userId="2da3bebcf6d157c6" providerId="LiveId" clId="{F47695D2-DCCD-4FA6-9E5B-95A751BD05C0}" dt="2021-07-05T06:25:37.228" v="1303" actId="165"/>
          <ac:grpSpMkLst>
            <pc:docMk/>
            <pc:sldMk cId="1564640395" sldId="298"/>
            <ac:grpSpMk id="26" creationId="{3C8E2678-39AA-4941-91A6-D2014BDBFD9D}"/>
          </ac:grpSpMkLst>
        </pc:grpChg>
        <pc:grpChg chg="add del mod">
          <ac:chgData name="왕 준수" userId="2da3bebcf6d157c6" providerId="LiveId" clId="{F47695D2-DCCD-4FA6-9E5B-95A751BD05C0}" dt="2021-07-05T06:24:13.133" v="1284" actId="165"/>
          <ac:grpSpMkLst>
            <pc:docMk/>
            <pc:sldMk cId="1564640395" sldId="298"/>
            <ac:grpSpMk id="31" creationId="{325FBBF3-97EE-4A86-8211-7AD30DB23688}"/>
          </ac:grpSpMkLst>
        </pc:grpChg>
        <pc:grpChg chg="mod ord topLvl">
          <ac:chgData name="왕 준수" userId="2da3bebcf6d157c6" providerId="LiveId" clId="{F47695D2-DCCD-4FA6-9E5B-95A751BD05C0}" dt="2021-07-05T06:25:24.079" v="1301" actId="1076"/>
          <ac:grpSpMkLst>
            <pc:docMk/>
            <pc:sldMk cId="1564640395" sldId="298"/>
            <ac:grpSpMk id="32" creationId="{A9AAB9DF-B69D-45F9-BD06-6DF350FA2CD4}"/>
          </ac:grpSpMkLst>
        </pc:grpChg>
        <pc:grpChg chg="add del mod">
          <ac:chgData name="왕 준수" userId="2da3bebcf6d157c6" providerId="LiveId" clId="{F47695D2-DCCD-4FA6-9E5B-95A751BD05C0}" dt="2021-07-05T06:40:13.920" v="1772"/>
          <ac:grpSpMkLst>
            <pc:docMk/>
            <pc:sldMk cId="1564640395" sldId="298"/>
            <ac:grpSpMk id="43" creationId="{45238171-A77F-46C8-A971-DF6E53752D40}"/>
          </ac:grpSpMkLst>
        </pc:grpChg>
        <pc:grpChg chg="mod ord topLvl">
          <ac:chgData name="왕 준수" userId="2da3bebcf6d157c6" providerId="LiveId" clId="{F47695D2-DCCD-4FA6-9E5B-95A751BD05C0}" dt="2021-07-05T06:40:12.976" v="1770" actId="478"/>
          <ac:grpSpMkLst>
            <pc:docMk/>
            <pc:sldMk cId="1564640395" sldId="298"/>
            <ac:grpSpMk id="44" creationId="{4EDC9E2D-B922-4460-9EBF-9191A17E1FFD}"/>
          </ac:grpSpMkLst>
        </pc:grpChg>
        <pc:picChg chg="del">
          <ac:chgData name="왕 준수" userId="2da3bebcf6d157c6" providerId="LiveId" clId="{F47695D2-DCCD-4FA6-9E5B-95A751BD05C0}" dt="2021-07-05T06:22:48.391" v="1163" actId="478"/>
          <ac:picMkLst>
            <pc:docMk/>
            <pc:sldMk cId="1564640395" sldId="298"/>
            <ac:picMk id="33" creationId="{C513D720-119D-423C-A6FE-6FDE6A241EE3}"/>
          </ac:picMkLst>
        </pc:picChg>
        <pc:picChg chg="del">
          <ac:chgData name="왕 준수" userId="2da3bebcf6d157c6" providerId="LiveId" clId="{F47695D2-DCCD-4FA6-9E5B-95A751BD05C0}" dt="2021-07-05T06:22:47.231" v="1162" actId="478"/>
          <ac:picMkLst>
            <pc:docMk/>
            <pc:sldMk cId="1564640395" sldId="298"/>
            <ac:picMk id="34" creationId="{49219BD9-B901-4D76-BDC6-78F047A7B81E}"/>
          </ac:picMkLst>
        </pc:picChg>
      </pc:sldChg>
      <pc:sldChg chg="addSp delSp modSp add mod modTransition">
        <pc:chgData name="왕 준수" userId="2da3bebcf6d157c6" providerId="LiveId" clId="{F47695D2-DCCD-4FA6-9E5B-95A751BD05C0}" dt="2021-07-07T02:23:41.656" v="5021"/>
        <pc:sldMkLst>
          <pc:docMk/>
          <pc:sldMk cId="4170215654" sldId="299"/>
        </pc:sldMkLst>
        <pc:spChg chg="mod">
          <ac:chgData name="왕 준수" userId="2da3bebcf6d157c6" providerId="LiveId" clId="{F47695D2-DCCD-4FA6-9E5B-95A751BD05C0}" dt="2021-07-06T06:33:46.451" v="4221" actId="165"/>
          <ac:spMkLst>
            <pc:docMk/>
            <pc:sldMk cId="4170215654" sldId="299"/>
            <ac:spMk id="13" creationId="{2EEC54D5-A655-44D1-9C99-C51489FA5759}"/>
          </ac:spMkLst>
        </pc:spChg>
        <pc:spChg chg="mod">
          <ac:chgData name="왕 준수" userId="2da3bebcf6d157c6" providerId="LiveId" clId="{F47695D2-DCCD-4FA6-9E5B-95A751BD05C0}" dt="2021-07-06T06:33:46.451" v="4221" actId="165"/>
          <ac:spMkLst>
            <pc:docMk/>
            <pc:sldMk cId="4170215654" sldId="299"/>
            <ac:spMk id="14" creationId="{A0A19538-4E51-4114-8C56-5ADB3EAA51A5}"/>
          </ac:spMkLst>
        </pc:spChg>
        <pc:spChg chg="add del mod">
          <ac:chgData name="왕 준수" userId="2da3bebcf6d157c6" providerId="LiveId" clId="{F47695D2-DCCD-4FA6-9E5B-95A751BD05C0}" dt="2021-07-06T06:33:54.597" v="4224" actId="478"/>
          <ac:spMkLst>
            <pc:docMk/>
            <pc:sldMk cId="4170215654" sldId="299"/>
            <ac:spMk id="15" creationId="{CD6FD898-D5F8-48A0-A875-F1FFFC17EF9A}"/>
          </ac:spMkLst>
        </pc:spChg>
        <pc:spChg chg="add mod">
          <ac:chgData name="왕 준수" userId="2da3bebcf6d157c6" providerId="LiveId" clId="{F47695D2-DCCD-4FA6-9E5B-95A751BD05C0}" dt="2021-07-06T01:14:49.334" v="2167" actId="14100"/>
          <ac:spMkLst>
            <pc:docMk/>
            <pc:sldMk cId="4170215654" sldId="299"/>
            <ac:spMk id="16" creationId="{DEE7CE91-3BD5-45A7-8A4E-A56EAE7470B8}"/>
          </ac:spMkLst>
        </pc:spChg>
        <pc:spChg chg="del mod">
          <ac:chgData name="왕 준수" userId="2da3bebcf6d157c6" providerId="LiveId" clId="{F47695D2-DCCD-4FA6-9E5B-95A751BD05C0}" dt="2021-07-06T01:14:43.800" v="2149" actId="478"/>
          <ac:spMkLst>
            <pc:docMk/>
            <pc:sldMk cId="4170215654" sldId="299"/>
            <ac:spMk id="17" creationId="{00000000-0000-0000-0000-000000000000}"/>
          </ac:spMkLst>
        </pc:spChg>
        <pc:spChg chg="add mod">
          <ac:chgData name="왕 준수" userId="2da3bebcf6d157c6" providerId="LiveId" clId="{F47695D2-DCCD-4FA6-9E5B-95A751BD05C0}" dt="2021-07-06T06:33:39.193" v="4217"/>
          <ac:spMkLst>
            <pc:docMk/>
            <pc:sldMk cId="4170215654" sldId="299"/>
            <ac:spMk id="17" creationId="{92F1A04E-9B7C-4EA3-BEB2-8E6A2852A26F}"/>
          </ac:spMkLst>
        </pc:spChg>
        <pc:spChg chg="add mod">
          <ac:chgData name="왕 준수" userId="2da3bebcf6d157c6" providerId="LiveId" clId="{F47695D2-DCCD-4FA6-9E5B-95A751BD05C0}" dt="2021-07-06T01:58:47.421" v="2624" actId="404"/>
          <ac:spMkLst>
            <pc:docMk/>
            <pc:sldMk cId="4170215654" sldId="299"/>
            <ac:spMk id="18" creationId="{0B6E4AE2-88B4-4110-A959-54B2212B603D}"/>
          </ac:spMkLst>
        </pc:spChg>
        <pc:spChg chg="mod">
          <ac:chgData name="왕 준수" userId="2da3bebcf6d157c6" providerId="LiveId" clId="{F47695D2-DCCD-4FA6-9E5B-95A751BD05C0}" dt="2021-07-06T06:33:39.193" v="4217"/>
          <ac:spMkLst>
            <pc:docMk/>
            <pc:sldMk cId="4170215654" sldId="299"/>
            <ac:spMk id="20" creationId="{ED010FBC-FC1A-48B2-841A-E45509A21967}"/>
          </ac:spMkLst>
        </pc:spChg>
        <pc:spChg chg="mod">
          <ac:chgData name="왕 준수" userId="2da3bebcf6d157c6" providerId="LiveId" clId="{F47695D2-DCCD-4FA6-9E5B-95A751BD05C0}" dt="2021-07-06T06:33:39.193" v="4217"/>
          <ac:spMkLst>
            <pc:docMk/>
            <pc:sldMk cId="4170215654" sldId="299"/>
            <ac:spMk id="21" creationId="{BFE78EC5-CCC8-4C30-802F-1B520BBC46F4}"/>
          </ac:spMkLst>
        </pc:spChg>
        <pc:spChg chg="del mod">
          <ac:chgData name="왕 준수" userId="2da3bebcf6d157c6" providerId="LiveId" clId="{F47695D2-DCCD-4FA6-9E5B-95A751BD05C0}" dt="2021-07-06T01:14:43.800" v="2149" actId="478"/>
          <ac:spMkLst>
            <pc:docMk/>
            <pc:sldMk cId="4170215654" sldId="299"/>
            <ac:spMk id="49" creationId="{948394A9-A129-49E6-AC62-462F8264807F}"/>
          </ac:spMkLst>
        </pc:spChg>
        <pc:spChg chg="del mod">
          <ac:chgData name="왕 준수" userId="2da3bebcf6d157c6" providerId="LiveId" clId="{F47695D2-DCCD-4FA6-9E5B-95A751BD05C0}" dt="2021-07-06T01:14:32.477" v="2145" actId="478"/>
          <ac:spMkLst>
            <pc:docMk/>
            <pc:sldMk cId="4170215654" sldId="299"/>
            <ac:spMk id="64" creationId="{2FEF87A8-4942-4C53-85D3-9C11540C6ABB}"/>
          </ac:spMkLst>
        </pc:spChg>
        <pc:grpChg chg="add del mod">
          <ac:chgData name="왕 준수" userId="2da3bebcf6d157c6" providerId="LiveId" clId="{F47695D2-DCCD-4FA6-9E5B-95A751BD05C0}" dt="2021-07-06T06:33:46.451" v="4221" actId="165"/>
          <ac:grpSpMkLst>
            <pc:docMk/>
            <pc:sldMk cId="4170215654" sldId="299"/>
            <ac:grpSpMk id="10" creationId="{2977CC7D-E72A-4A47-9F29-C2E3E181AF97}"/>
          </ac:grpSpMkLst>
        </pc:grpChg>
        <pc:grpChg chg="del mod topLvl">
          <ac:chgData name="왕 준수" userId="2da3bebcf6d157c6" providerId="LiveId" clId="{F47695D2-DCCD-4FA6-9E5B-95A751BD05C0}" dt="2021-07-06T06:33:56.181" v="4225" actId="478"/>
          <ac:grpSpMkLst>
            <pc:docMk/>
            <pc:sldMk cId="4170215654" sldId="299"/>
            <ac:grpSpMk id="11" creationId="{8787CC08-6395-4A20-99D5-BBED60CF5904}"/>
          </ac:grpSpMkLst>
        </pc:grpChg>
        <pc:grpChg chg="del">
          <ac:chgData name="왕 준수" userId="2da3bebcf6d157c6" providerId="LiveId" clId="{F47695D2-DCCD-4FA6-9E5B-95A751BD05C0}" dt="2021-07-05T06:30:04.575" v="1417" actId="478"/>
          <ac:grpSpMkLst>
            <pc:docMk/>
            <pc:sldMk cId="4170215654" sldId="299"/>
            <ac:grpSpMk id="18" creationId="{9E32CBDB-EDFF-4A4A-A424-F29B5CBB6131}"/>
          </ac:grpSpMkLst>
        </pc:grpChg>
        <pc:grpChg chg="add mod">
          <ac:chgData name="왕 준수" userId="2da3bebcf6d157c6" providerId="LiveId" clId="{F47695D2-DCCD-4FA6-9E5B-95A751BD05C0}" dt="2021-07-06T06:33:39.193" v="4217"/>
          <ac:grpSpMkLst>
            <pc:docMk/>
            <pc:sldMk cId="4170215654" sldId="299"/>
            <ac:grpSpMk id="19" creationId="{2B27F57D-88C4-4814-834F-413ACC7C3872}"/>
          </ac:grpSpMkLst>
        </pc:grpChg>
        <pc:picChg chg="mod ord topLvl">
          <ac:chgData name="왕 준수" userId="2da3bebcf6d157c6" providerId="LiveId" clId="{F47695D2-DCCD-4FA6-9E5B-95A751BD05C0}" dt="2021-07-06T06:33:51.516" v="4223" actId="1076"/>
          <ac:picMkLst>
            <pc:docMk/>
            <pc:sldMk cId="4170215654" sldId="299"/>
            <ac:picMk id="12" creationId="{B6511145-E8CE-40B6-BAF4-FE149F3ACF07}"/>
          </ac:picMkLst>
        </pc:picChg>
        <pc:picChg chg="add del mod">
          <ac:chgData name="왕 준수" userId="2da3bebcf6d157c6" providerId="LiveId" clId="{F47695D2-DCCD-4FA6-9E5B-95A751BD05C0}" dt="2021-07-06T06:33:42.709" v="4220" actId="478"/>
          <ac:picMkLst>
            <pc:docMk/>
            <pc:sldMk cId="4170215654" sldId="299"/>
            <ac:picMk id="22" creationId="{4FBF97AC-7E66-426D-B8B2-4CF96F1C8601}"/>
          </ac:picMkLst>
        </pc:picChg>
        <pc:picChg chg="add del mod">
          <ac:chgData name="왕 준수" userId="2da3bebcf6d157c6" providerId="LiveId" clId="{F47695D2-DCCD-4FA6-9E5B-95A751BD05C0}" dt="2021-07-06T06:33:42.036" v="4219" actId="478"/>
          <ac:picMkLst>
            <pc:docMk/>
            <pc:sldMk cId="4170215654" sldId="299"/>
            <ac:picMk id="23" creationId="{BBF2A35A-FDF3-4FD4-B301-20E0FB5BCB38}"/>
          </ac:picMkLst>
        </pc:picChg>
        <pc:picChg chg="add del mod">
          <ac:chgData name="왕 준수" userId="2da3bebcf6d157c6" providerId="LiveId" clId="{F47695D2-DCCD-4FA6-9E5B-95A751BD05C0}" dt="2021-07-06T06:33:41.229" v="4218" actId="478"/>
          <ac:picMkLst>
            <pc:docMk/>
            <pc:sldMk cId="4170215654" sldId="299"/>
            <ac:picMk id="24" creationId="{AF61EC94-7DA6-44B8-8E32-DC96418D4C08}"/>
          </ac:picMkLst>
        </pc:picChg>
      </pc:sldChg>
      <pc:sldChg chg="addSp delSp modSp add mod">
        <pc:chgData name="왕 준수" userId="2da3bebcf6d157c6" providerId="LiveId" clId="{F47695D2-DCCD-4FA6-9E5B-95A751BD05C0}" dt="2021-07-07T02:18:53.904" v="4988" actId="1038"/>
        <pc:sldMkLst>
          <pc:docMk/>
          <pc:sldMk cId="54386879" sldId="300"/>
        </pc:sldMkLst>
        <pc:spChg chg="mod">
          <ac:chgData name="왕 준수" userId="2da3bebcf6d157c6" providerId="LiveId" clId="{F47695D2-DCCD-4FA6-9E5B-95A751BD05C0}" dt="2021-07-05T06:31:40.640" v="1504" actId="20577"/>
          <ac:spMkLst>
            <pc:docMk/>
            <pc:sldMk cId="54386879" sldId="300"/>
            <ac:spMk id="4" creationId="{00000000-0000-0000-0000-000000000000}"/>
          </ac:spMkLst>
        </pc:spChg>
        <pc:spChg chg="mod">
          <ac:chgData name="왕 준수" userId="2da3bebcf6d157c6" providerId="LiveId" clId="{F47695D2-DCCD-4FA6-9E5B-95A751BD05C0}" dt="2021-07-05T06:31:33.942" v="1488" actId="14100"/>
          <ac:spMkLst>
            <pc:docMk/>
            <pc:sldMk cId="54386879" sldId="300"/>
            <ac:spMk id="5" creationId="{00000000-0000-0000-0000-000000000000}"/>
          </ac:spMkLst>
        </pc:spChg>
        <pc:spChg chg="add del mod">
          <ac:chgData name="왕 준수" userId="2da3bebcf6d157c6" providerId="LiveId" clId="{F47695D2-DCCD-4FA6-9E5B-95A751BD05C0}" dt="2021-07-06T01:17:36.561" v="2202"/>
          <ac:spMkLst>
            <pc:docMk/>
            <pc:sldMk cId="54386879" sldId="300"/>
            <ac:spMk id="6" creationId="{F3EBC5EF-A536-4B9C-830C-22A86CF1E0FF}"/>
          </ac:spMkLst>
        </pc:spChg>
        <pc:spChg chg="mod">
          <ac:chgData name="왕 준수" userId="2da3bebcf6d157c6" providerId="LiveId" clId="{F47695D2-DCCD-4FA6-9E5B-95A751BD05C0}" dt="2021-07-05T06:31:24.671" v="1462" actId="1036"/>
          <ac:spMkLst>
            <pc:docMk/>
            <pc:sldMk cId="54386879" sldId="300"/>
            <ac:spMk id="7" creationId="{00000000-0000-0000-0000-000000000000}"/>
          </ac:spMkLst>
        </pc:spChg>
        <pc:spChg chg="mod">
          <ac:chgData name="왕 준수" userId="2da3bebcf6d157c6" providerId="LiveId" clId="{F47695D2-DCCD-4FA6-9E5B-95A751BD05C0}" dt="2021-07-07T02:18:35.080" v="4982" actId="1076"/>
          <ac:spMkLst>
            <pc:docMk/>
            <pc:sldMk cId="54386879" sldId="300"/>
            <ac:spMk id="8" creationId="{81B68002-2E31-4B63-8ACA-8A9338F76FEC}"/>
          </ac:spMkLst>
        </pc:spChg>
        <pc:spChg chg="mod">
          <ac:chgData name="왕 준수" userId="2da3bebcf6d157c6" providerId="LiveId" clId="{F47695D2-DCCD-4FA6-9E5B-95A751BD05C0}" dt="2021-07-07T02:18:39.128" v="4983" actId="1076"/>
          <ac:spMkLst>
            <pc:docMk/>
            <pc:sldMk cId="54386879" sldId="300"/>
            <ac:spMk id="9" creationId="{50A27A6F-4DBB-462D-B200-F48887B3110B}"/>
          </ac:spMkLst>
        </pc:spChg>
        <pc:spChg chg="del">
          <ac:chgData name="왕 준수" userId="2da3bebcf6d157c6" providerId="LiveId" clId="{F47695D2-DCCD-4FA6-9E5B-95A751BD05C0}" dt="2021-07-05T06:31:11.255" v="1430" actId="478"/>
          <ac:spMkLst>
            <pc:docMk/>
            <pc:sldMk cId="54386879" sldId="300"/>
            <ac:spMk id="10" creationId="{04438EC4-9ED8-439B-B3EF-F930A077CFEE}"/>
          </ac:spMkLst>
        </pc:spChg>
        <pc:spChg chg="del">
          <ac:chgData name="왕 준수" userId="2da3bebcf6d157c6" providerId="LiveId" clId="{F47695D2-DCCD-4FA6-9E5B-95A751BD05C0}" dt="2021-07-05T06:31:11.255" v="1430" actId="478"/>
          <ac:spMkLst>
            <pc:docMk/>
            <pc:sldMk cId="54386879" sldId="300"/>
            <ac:spMk id="11" creationId="{43E3A1A2-BDF1-4166-BF12-AD010EF921F5}"/>
          </ac:spMkLst>
        </pc:spChg>
        <pc:spChg chg="del">
          <ac:chgData name="왕 준수" userId="2da3bebcf6d157c6" providerId="LiveId" clId="{F47695D2-DCCD-4FA6-9E5B-95A751BD05C0}" dt="2021-07-05T06:31:11.255" v="1430" actId="478"/>
          <ac:spMkLst>
            <pc:docMk/>
            <pc:sldMk cId="54386879" sldId="300"/>
            <ac:spMk id="12" creationId="{F362B6D7-CD06-4CBA-82D3-BDD1ADE1EF95}"/>
          </ac:spMkLst>
        </pc:spChg>
        <pc:spChg chg="del">
          <ac:chgData name="왕 준수" userId="2da3bebcf6d157c6" providerId="LiveId" clId="{F47695D2-DCCD-4FA6-9E5B-95A751BD05C0}" dt="2021-07-05T06:31:13.712" v="1432" actId="478"/>
          <ac:spMkLst>
            <pc:docMk/>
            <pc:sldMk cId="54386879" sldId="300"/>
            <ac:spMk id="13" creationId="{BDBFF92A-0889-4344-91C8-0AE6D64F2F16}"/>
          </ac:spMkLst>
        </pc:spChg>
        <pc:spChg chg="del">
          <ac:chgData name="왕 준수" userId="2da3bebcf6d157c6" providerId="LiveId" clId="{F47695D2-DCCD-4FA6-9E5B-95A751BD05C0}" dt="2021-07-05T06:31:11.255" v="1430" actId="478"/>
          <ac:spMkLst>
            <pc:docMk/>
            <pc:sldMk cId="54386879" sldId="300"/>
            <ac:spMk id="14" creationId="{06A451E2-02CA-4D2A-AEA8-DC85BA412EB1}"/>
          </ac:spMkLst>
        </pc:spChg>
        <pc:spChg chg="del">
          <ac:chgData name="왕 준수" userId="2da3bebcf6d157c6" providerId="LiveId" clId="{F47695D2-DCCD-4FA6-9E5B-95A751BD05C0}" dt="2021-07-05T06:31:11.255" v="1430" actId="478"/>
          <ac:spMkLst>
            <pc:docMk/>
            <pc:sldMk cId="54386879" sldId="300"/>
            <ac:spMk id="15" creationId="{9BB97F2F-4334-4AF1-BA08-F7E248EF7C39}"/>
          </ac:spMkLst>
        </pc:spChg>
        <pc:spChg chg="del">
          <ac:chgData name="왕 준수" userId="2da3bebcf6d157c6" providerId="LiveId" clId="{F47695D2-DCCD-4FA6-9E5B-95A751BD05C0}" dt="2021-07-05T06:31:11.255" v="1430" actId="478"/>
          <ac:spMkLst>
            <pc:docMk/>
            <pc:sldMk cId="54386879" sldId="300"/>
            <ac:spMk id="16" creationId="{8CE75F26-0621-47EE-8B56-1BE13F92E2A7}"/>
          </ac:spMkLst>
        </pc:spChg>
        <pc:spChg chg="del">
          <ac:chgData name="왕 준수" userId="2da3bebcf6d157c6" providerId="LiveId" clId="{F47695D2-DCCD-4FA6-9E5B-95A751BD05C0}" dt="2021-07-05T06:31:11.255" v="1430" actId="478"/>
          <ac:spMkLst>
            <pc:docMk/>
            <pc:sldMk cId="54386879" sldId="300"/>
            <ac:spMk id="27" creationId="{95C6711A-1EEA-4B97-92FD-D2B19DE8FE24}"/>
          </ac:spMkLst>
        </pc:spChg>
        <pc:spChg chg="del">
          <ac:chgData name="왕 준수" userId="2da3bebcf6d157c6" providerId="LiveId" clId="{F47695D2-DCCD-4FA6-9E5B-95A751BD05C0}" dt="2021-07-05T06:31:12.768" v="1431" actId="478"/>
          <ac:spMkLst>
            <pc:docMk/>
            <pc:sldMk cId="54386879" sldId="300"/>
            <ac:spMk id="29" creationId="{F4DC3A91-960F-469C-952E-49AFE3D02FCE}"/>
          </ac:spMkLst>
        </pc:spChg>
        <pc:spChg chg="del">
          <ac:chgData name="왕 준수" userId="2da3bebcf6d157c6" providerId="LiveId" clId="{F47695D2-DCCD-4FA6-9E5B-95A751BD05C0}" dt="2021-07-05T06:31:11.255" v="1430" actId="478"/>
          <ac:spMkLst>
            <pc:docMk/>
            <pc:sldMk cId="54386879" sldId="300"/>
            <ac:spMk id="30" creationId="{4F3D8102-A792-4997-87BB-6CC8E8081BDE}"/>
          </ac:spMkLst>
        </pc:spChg>
        <pc:spChg chg="del">
          <ac:chgData name="왕 준수" userId="2da3bebcf6d157c6" providerId="LiveId" clId="{F47695D2-DCCD-4FA6-9E5B-95A751BD05C0}" dt="2021-07-05T06:31:11.255" v="1430" actId="478"/>
          <ac:spMkLst>
            <pc:docMk/>
            <pc:sldMk cId="54386879" sldId="300"/>
            <ac:spMk id="40" creationId="{4A6B2AC8-ECFB-4157-84B7-6333683193AF}"/>
          </ac:spMkLst>
        </pc:spChg>
        <pc:spChg chg="del">
          <ac:chgData name="왕 준수" userId="2da3bebcf6d157c6" providerId="LiveId" clId="{F47695D2-DCCD-4FA6-9E5B-95A751BD05C0}" dt="2021-07-05T06:31:11.255" v="1430" actId="478"/>
          <ac:spMkLst>
            <pc:docMk/>
            <pc:sldMk cId="54386879" sldId="300"/>
            <ac:spMk id="41" creationId="{FD9924E0-FE7C-4493-9C11-507295D5050A}"/>
          </ac:spMkLst>
        </pc:spChg>
        <pc:spChg chg="del">
          <ac:chgData name="왕 준수" userId="2da3bebcf6d157c6" providerId="LiveId" clId="{F47695D2-DCCD-4FA6-9E5B-95A751BD05C0}" dt="2021-07-05T06:31:09.616" v="1429" actId="478"/>
          <ac:spMkLst>
            <pc:docMk/>
            <pc:sldMk cId="54386879" sldId="300"/>
            <ac:spMk id="42" creationId="{525BF6D1-2068-4EA0-81CF-A43111413150}"/>
          </ac:spMkLst>
        </pc:spChg>
        <pc:grpChg chg="add mod">
          <ac:chgData name="왕 준수" userId="2da3bebcf6d157c6" providerId="LiveId" clId="{F47695D2-DCCD-4FA6-9E5B-95A751BD05C0}" dt="2021-07-07T02:18:21.819" v="4978" actId="14100"/>
          <ac:grpSpMkLst>
            <pc:docMk/>
            <pc:sldMk cId="54386879" sldId="300"/>
            <ac:grpSpMk id="6" creationId="{B5B0CB46-B088-4327-B0A3-063646DA26A7}"/>
          </ac:grpSpMkLst>
        </pc:grpChg>
        <pc:grpChg chg="del">
          <ac:chgData name="왕 준수" userId="2da3bebcf6d157c6" providerId="LiveId" clId="{F47695D2-DCCD-4FA6-9E5B-95A751BD05C0}" dt="2021-07-05T06:31:08.784" v="1428" actId="478"/>
          <ac:grpSpMkLst>
            <pc:docMk/>
            <pc:sldMk cId="54386879" sldId="300"/>
            <ac:grpSpMk id="32" creationId="{A9AAB9DF-B69D-45F9-BD06-6DF350FA2CD4}"/>
          </ac:grpSpMkLst>
        </pc:grpChg>
        <pc:graphicFrameChg chg="add mod modGraphic">
          <ac:chgData name="왕 준수" userId="2da3bebcf6d157c6" providerId="LiveId" clId="{F47695D2-DCCD-4FA6-9E5B-95A751BD05C0}" dt="2021-07-05T06:40:57.688" v="1773" actId="14734"/>
          <ac:graphicFrameMkLst>
            <pc:docMk/>
            <pc:sldMk cId="54386879" sldId="300"/>
            <ac:graphicFrameMk id="21" creationId="{FB3D6A48-038E-4B88-8DF0-A84EA66DC27C}"/>
          </ac:graphicFrameMkLst>
        </pc:graphicFrameChg>
        <pc:picChg chg="mod">
          <ac:chgData name="왕 준수" userId="2da3bebcf6d157c6" providerId="LiveId" clId="{F47695D2-DCCD-4FA6-9E5B-95A751BD05C0}" dt="2021-07-06T02:51:38.663" v="3119" actId="1076"/>
          <ac:picMkLst>
            <pc:docMk/>
            <pc:sldMk cId="54386879" sldId="300"/>
            <ac:picMk id="3" creationId="{C841FD3F-9370-4524-86AA-008DEE36A8D7}"/>
          </ac:picMkLst>
        </pc:picChg>
        <pc:picChg chg="add mod">
          <ac:chgData name="왕 준수" userId="2da3bebcf6d157c6" providerId="LiveId" clId="{F47695D2-DCCD-4FA6-9E5B-95A751BD05C0}" dt="2021-07-07T02:18:53.904" v="4988" actId="1038"/>
          <ac:picMkLst>
            <pc:docMk/>
            <pc:sldMk cId="54386879" sldId="300"/>
            <ac:picMk id="10" creationId="{217118C5-7C66-4332-8FB9-7DC33CBF82F5}"/>
          </ac:picMkLst>
        </pc:picChg>
      </pc:sldChg>
      <pc:sldChg chg="delSp modSp add del mod">
        <pc:chgData name="왕 준수" userId="2da3bebcf6d157c6" providerId="LiveId" clId="{F47695D2-DCCD-4FA6-9E5B-95A751BD05C0}" dt="2021-07-05T06:33:31.961" v="1537" actId="47"/>
        <pc:sldMkLst>
          <pc:docMk/>
          <pc:sldMk cId="86999515" sldId="301"/>
        </pc:sldMkLst>
        <pc:spChg chg="del mod">
          <ac:chgData name="왕 준수" userId="2da3bebcf6d157c6" providerId="LiveId" clId="{F47695D2-DCCD-4FA6-9E5B-95A751BD05C0}" dt="2021-07-05T06:33:18.119" v="1536" actId="478"/>
          <ac:spMkLst>
            <pc:docMk/>
            <pc:sldMk cId="86999515" sldId="301"/>
            <ac:spMk id="4" creationId="{00000000-0000-0000-0000-000000000000}"/>
          </ac:spMkLst>
        </pc:spChg>
      </pc:sldChg>
      <pc:sldChg chg="addSp delSp modSp add mod modTransition">
        <pc:chgData name="왕 준수" userId="2da3bebcf6d157c6" providerId="LiveId" clId="{F47695D2-DCCD-4FA6-9E5B-95A751BD05C0}" dt="2021-07-07T02:19:22.024" v="4990"/>
        <pc:sldMkLst>
          <pc:docMk/>
          <pc:sldMk cId="4052324841" sldId="301"/>
        </pc:sldMkLst>
        <pc:spChg chg="mod">
          <ac:chgData name="왕 준수" userId="2da3bebcf6d157c6" providerId="LiveId" clId="{F47695D2-DCCD-4FA6-9E5B-95A751BD05C0}" dt="2021-07-05T06:33:37.369" v="1547"/>
          <ac:spMkLst>
            <pc:docMk/>
            <pc:sldMk cId="4052324841" sldId="301"/>
            <ac:spMk id="4" creationId="{00000000-0000-0000-0000-000000000000}"/>
          </ac:spMkLst>
        </pc:spChg>
        <pc:spChg chg="add mod">
          <ac:chgData name="왕 준수" userId="2da3bebcf6d157c6" providerId="LiveId" clId="{F47695D2-DCCD-4FA6-9E5B-95A751BD05C0}" dt="2021-07-05T09:39:10.451" v="1893" actId="1037"/>
          <ac:spMkLst>
            <pc:docMk/>
            <pc:sldMk cId="4052324841" sldId="301"/>
            <ac:spMk id="6" creationId="{E5787390-9E9E-4DEA-A57A-7468AE4FEB2C}"/>
          </ac:spMkLst>
        </pc:spChg>
        <pc:spChg chg="add mod">
          <ac:chgData name="왕 준수" userId="2da3bebcf6d157c6" providerId="LiveId" clId="{F47695D2-DCCD-4FA6-9E5B-95A751BD05C0}" dt="2021-07-06T02:38:23.124" v="2939" actId="20577"/>
          <ac:spMkLst>
            <pc:docMk/>
            <pc:sldMk cId="4052324841" sldId="301"/>
            <ac:spMk id="8" creationId="{145A5CDA-2B6B-4CC6-A1BC-67AAC33DD9B3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8" creationId="{63F0C138-AC8D-4EB1-B94C-42D87A15D297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9" creationId="{D582768D-29DF-47D1-9D0C-BD0294472CBE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10" creationId="{24CA60A5-CAF9-4BE5-AD57-1EFE66BF8A27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11" creationId="{06A61118-5CD0-4564-8E6F-7B7302ED526B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12" creationId="{C00F99E1-5704-4312-8F5A-80B5415AA9A0}"/>
          </ac:spMkLst>
        </pc:spChg>
        <pc:spChg chg="add mod">
          <ac:chgData name="왕 준수" userId="2da3bebcf6d157c6" providerId="LiveId" clId="{F47695D2-DCCD-4FA6-9E5B-95A751BD05C0}" dt="2021-07-05T09:39:10.451" v="1893" actId="1037"/>
          <ac:spMkLst>
            <pc:docMk/>
            <pc:sldMk cId="4052324841" sldId="301"/>
            <ac:spMk id="13" creationId="{4E393411-388C-43AE-AB49-2C449F4EE51A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14" creationId="{AD018C1B-59A8-46A1-B3AE-065886AC04DB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15" creationId="{3127CB58-FDF9-4703-99D7-D28014A2714F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16" creationId="{60EADB76-0112-4DB2-AA5E-6D4F55AEA23D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17" creationId="{4A76370A-A217-41DD-943F-BE3A8541D8B7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18" creationId="{00D4F7A5-A83E-4F9F-A921-D64473E67CA7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19" creationId="{A79A86F4-DBB7-4C31-A828-DF0746D52EC7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20" creationId="{169904CC-D788-4CE3-9647-42CDEEE85FAE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22" creationId="{FD38C225-9CDE-4060-B790-DF028D64986D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23" creationId="{632AC80F-AB02-4526-A9E0-C4EC30FEF89F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24" creationId="{DAA2D440-4326-4CBD-AA1D-94DF01B512F6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25" creationId="{FE5F1246-8F51-47C8-AC4C-60ABE2E200B4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26" creationId="{330E55E6-CE87-4FED-923C-D0EE09975D65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27" creationId="{7DCD1C89-A7E8-479A-A0A4-BAF0D5BD4B36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28" creationId="{0159DEEA-6F67-44D2-9DC8-A45A89BA3185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29" creationId="{082C9F1E-C530-4AC7-AD38-3A3136BABE2F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30" creationId="{A66E4353-F6C6-4249-8095-1950CB6657E3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31" creationId="{318B2A58-31B9-4E30-9CC7-CD46B3262C1D}"/>
          </ac:spMkLst>
        </pc:spChg>
        <pc:spChg chg="add mod">
          <ac:chgData name="왕 준수" userId="2da3bebcf6d157c6" providerId="LiveId" clId="{F47695D2-DCCD-4FA6-9E5B-95A751BD05C0}" dt="2021-07-05T09:39:10.451" v="1893" actId="1037"/>
          <ac:spMkLst>
            <pc:docMk/>
            <pc:sldMk cId="4052324841" sldId="301"/>
            <ac:spMk id="32" creationId="{8171F35A-1D98-41B1-9986-C61FA0630B42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33" creationId="{BB2BD227-DB42-463E-B81B-7CF6206EF4A6}"/>
          </ac:spMkLst>
        </pc:spChg>
        <pc:spChg chg="add del mod">
          <ac:chgData name="왕 준수" userId="2da3bebcf6d157c6" providerId="LiveId" clId="{F47695D2-DCCD-4FA6-9E5B-95A751BD05C0}" dt="2021-07-06T03:06:10.794" v="3272" actId="1035"/>
          <ac:spMkLst>
            <pc:docMk/>
            <pc:sldMk cId="4052324841" sldId="301"/>
            <ac:spMk id="34" creationId="{4069E0B1-CDD4-45DA-911C-FE01E447B6AD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35" creationId="{1A605768-539E-4D97-91A9-5A283EDC5694}"/>
          </ac:spMkLst>
        </pc:spChg>
        <pc:spChg chg="add mod">
          <ac:chgData name="왕 준수" userId="2da3bebcf6d157c6" providerId="LiveId" clId="{F47695D2-DCCD-4FA6-9E5B-95A751BD05C0}" dt="2021-07-06T01:17:46.732" v="2206" actId="14100"/>
          <ac:spMkLst>
            <pc:docMk/>
            <pc:sldMk cId="4052324841" sldId="301"/>
            <ac:spMk id="35" creationId="{5F85E7D0-73B8-48D3-8521-D0AD42EA6BD8}"/>
          </ac:spMkLst>
        </pc:spChg>
        <pc:spChg chg="add mod">
          <ac:chgData name="왕 준수" userId="2da3bebcf6d157c6" providerId="LiveId" clId="{F47695D2-DCCD-4FA6-9E5B-95A751BD05C0}" dt="2021-07-06T01:17:52.413" v="2208" actId="1076"/>
          <ac:spMkLst>
            <pc:docMk/>
            <pc:sldMk cId="4052324841" sldId="301"/>
            <ac:spMk id="36" creationId="{EEEA8D20-A2A9-4B0B-88D7-F5F8024BBA8E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36" creationId="{FA36555A-2529-452F-AC40-3A0DF9DD389C}"/>
          </ac:spMkLst>
        </pc:spChg>
        <pc:spChg chg="add mod">
          <ac:chgData name="왕 준수" userId="2da3bebcf6d157c6" providerId="LiveId" clId="{F47695D2-DCCD-4FA6-9E5B-95A751BD05C0}" dt="2021-07-06T01:17:57.371" v="2210" actId="1076"/>
          <ac:spMkLst>
            <pc:docMk/>
            <pc:sldMk cId="4052324841" sldId="301"/>
            <ac:spMk id="37" creationId="{565AE7D7-7A9F-41CD-ADB1-87FC87E4ABD4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37" creationId="{854AC334-4ADA-435E-B4F7-A3BBE485D97A}"/>
          </ac:spMkLst>
        </pc:spChg>
        <pc:spChg chg="add mod">
          <ac:chgData name="왕 준수" userId="2da3bebcf6d157c6" providerId="LiveId" clId="{F47695D2-DCCD-4FA6-9E5B-95A751BD05C0}" dt="2021-07-06T01:18:05.791" v="2213" actId="1076"/>
          <ac:spMkLst>
            <pc:docMk/>
            <pc:sldMk cId="4052324841" sldId="301"/>
            <ac:spMk id="38" creationId="{21A744F9-5F38-403F-A7FE-5F352AB61ABD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38" creationId="{A5480626-B6AF-4E19-AB5C-4777B84A439C}"/>
          </ac:spMkLst>
        </pc:spChg>
        <pc:spChg chg="mod">
          <ac:chgData name="왕 준수" userId="2da3bebcf6d157c6" providerId="LiveId" clId="{F47695D2-DCCD-4FA6-9E5B-95A751BD05C0}" dt="2021-07-05T09:39:12.615" v="1910" actId="1037"/>
          <ac:spMkLst>
            <pc:docMk/>
            <pc:sldMk cId="4052324841" sldId="301"/>
            <ac:spMk id="39" creationId="{F5BAF4F4-5A8F-40F2-A4C7-247AAA067A14}"/>
          </ac:spMkLst>
        </pc:spChg>
        <pc:spChg chg="mod">
          <ac:chgData name="왕 준수" userId="2da3bebcf6d157c6" providerId="LiveId" clId="{F47695D2-DCCD-4FA6-9E5B-95A751BD05C0}" dt="2021-07-05T09:39:12.615" v="1910" actId="1037"/>
          <ac:spMkLst>
            <pc:docMk/>
            <pc:sldMk cId="4052324841" sldId="301"/>
            <ac:spMk id="40" creationId="{16EC7DB1-6421-4D1C-8916-DB8FBA22B784}"/>
          </ac:spMkLst>
        </pc:spChg>
        <pc:spChg chg="mod">
          <ac:chgData name="왕 준수" userId="2da3bebcf6d157c6" providerId="LiveId" clId="{F47695D2-DCCD-4FA6-9E5B-95A751BD05C0}" dt="2021-07-05T09:39:12.615" v="1910" actId="1037"/>
          <ac:spMkLst>
            <pc:docMk/>
            <pc:sldMk cId="4052324841" sldId="301"/>
            <ac:spMk id="41" creationId="{6A64A86A-9447-4CDA-885F-62181912D0C5}"/>
          </ac:spMkLst>
        </pc:spChg>
        <pc:spChg chg="mod">
          <ac:chgData name="왕 준수" userId="2da3bebcf6d157c6" providerId="LiveId" clId="{F47695D2-DCCD-4FA6-9E5B-95A751BD05C0}" dt="2021-07-06T03:06:16.047" v="3277" actId="1037"/>
          <ac:spMkLst>
            <pc:docMk/>
            <pc:sldMk cId="4052324841" sldId="301"/>
            <ac:spMk id="45" creationId="{8AF699FF-60DE-4862-8B9D-59E9AF431E6E}"/>
          </ac:spMkLst>
        </pc:spChg>
        <pc:spChg chg="add mod">
          <ac:chgData name="왕 준수" userId="2da3bebcf6d157c6" providerId="LiveId" clId="{F47695D2-DCCD-4FA6-9E5B-95A751BD05C0}" dt="2021-07-06T02:39:54.666" v="3027" actId="20577"/>
          <ac:spMkLst>
            <pc:docMk/>
            <pc:sldMk cId="4052324841" sldId="301"/>
            <ac:spMk id="46" creationId="{798F68CC-B973-41F3-89AF-435061CFD226}"/>
          </ac:spMkLst>
        </pc:spChg>
        <pc:spChg chg="add mod">
          <ac:chgData name="왕 준수" userId="2da3bebcf6d157c6" providerId="LiveId" clId="{F47695D2-DCCD-4FA6-9E5B-95A751BD05C0}" dt="2021-07-06T02:32:43.185" v="2772" actId="1076"/>
          <ac:spMkLst>
            <pc:docMk/>
            <pc:sldMk cId="4052324841" sldId="301"/>
            <ac:spMk id="47" creationId="{1857B568-64D5-4129-94C4-629DF924384F}"/>
          </ac:spMkLst>
        </pc:spChg>
        <pc:spChg chg="add mod">
          <ac:chgData name="왕 준수" userId="2da3bebcf6d157c6" providerId="LiveId" clId="{F47695D2-DCCD-4FA6-9E5B-95A751BD05C0}" dt="2021-07-06T02:34:00.270" v="2915" actId="20577"/>
          <ac:spMkLst>
            <pc:docMk/>
            <pc:sldMk cId="4052324841" sldId="301"/>
            <ac:spMk id="48" creationId="{6BD98CDF-2D38-4F44-848C-052F076336FA}"/>
          </ac:spMkLst>
        </pc:spChg>
        <pc:spChg chg="mod">
          <ac:chgData name="왕 준수" userId="2da3bebcf6d157c6" providerId="LiveId" clId="{F47695D2-DCCD-4FA6-9E5B-95A751BD05C0}" dt="2021-07-07T02:19:11.453" v="4989"/>
          <ac:spMkLst>
            <pc:docMk/>
            <pc:sldMk cId="4052324841" sldId="301"/>
            <ac:spMk id="50" creationId="{95D6EE24-611C-4D14-82CC-9D7CDCB2E290}"/>
          </ac:spMkLst>
        </pc:spChg>
        <pc:spChg chg="mod">
          <ac:chgData name="왕 준수" userId="2da3bebcf6d157c6" providerId="LiveId" clId="{F47695D2-DCCD-4FA6-9E5B-95A751BD05C0}" dt="2021-07-07T02:19:11.453" v="4989"/>
          <ac:spMkLst>
            <pc:docMk/>
            <pc:sldMk cId="4052324841" sldId="301"/>
            <ac:spMk id="51" creationId="{35C2C4BF-2F66-402F-9C49-505D09C60B68}"/>
          </ac:spMkLst>
        </pc:spChg>
        <pc:spChg chg="mod">
          <ac:chgData name="왕 준수" userId="2da3bebcf6d157c6" providerId="LiveId" clId="{F47695D2-DCCD-4FA6-9E5B-95A751BD05C0}" dt="2021-07-05T09:39:19.810" v="1931" actId="1037"/>
          <ac:spMkLst>
            <pc:docMk/>
            <pc:sldMk cId="4052324841" sldId="301"/>
            <ac:spMk id="52" creationId="{EB045B88-067E-4271-908E-2273DECD74CC}"/>
          </ac:spMkLst>
        </pc:spChg>
        <pc:spChg chg="mod">
          <ac:chgData name="왕 준수" userId="2da3bebcf6d157c6" providerId="LiveId" clId="{F47695D2-DCCD-4FA6-9E5B-95A751BD05C0}" dt="2021-07-05T09:39:19.810" v="1931" actId="1037"/>
          <ac:spMkLst>
            <pc:docMk/>
            <pc:sldMk cId="4052324841" sldId="301"/>
            <ac:spMk id="53" creationId="{DCE46FEF-A260-4E89-9A51-8A71465074AB}"/>
          </ac:spMkLst>
        </pc:spChg>
        <pc:spChg chg="mod">
          <ac:chgData name="왕 준수" userId="2da3bebcf6d157c6" providerId="LiveId" clId="{F47695D2-DCCD-4FA6-9E5B-95A751BD05C0}" dt="2021-07-05T09:39:19.810" v="1931" actId="1037"/>
          <ac:spMkLst>
            <pc:docMk/>
            <pc:sldMk cId="4052324841" sldId="301"/>
            <ac:spMk id="54" creationId="{E59F44B7-CC27-4DE3-BAC8-BA3005863CD0}"/>
          </ac:spMkLst>
        </pc:spChg>
        <pc:grpChg chg="mod">
          <ac:chgData name="왕 준수" userId="2da3bebcf6d157c6" providerId="LiveId" clId="{F47695D2-DCCD-4FA6-9E5B-95A751BD05C0}" dt="2021-07-05T09:39:10.451" v="1893" actId="1037"/>
          <ac:grpSpMkLst>
            <pc:docMk/>
            <pc:sldMk cId="4052324841" sldId="301"/>
            <ac:grpSpMk id="3" creationId="{B81311F3-C029-468E-AFFA-A00FBCF04071}"/>
          </ac:grpSpMkLst>
        </pc:grpChg>
        <pc:grpChg chg="mod">
          <ac:chgData name="왕 준수" userId="2da3bebcf6d157c6" providerId="LiveId" clId="{F47695D2-DCCD-4FA6-9E5B-95A751BD05C0}" dt="2021-07-05T09:39:12.615" v="1910" actId="1037"/>
          <ac:grpSpMkLst>
            <pc:docMk/>
            <pc:sldMk cId="4052324841" sldId="301"/>
            <ac:grpSpMk id="42" creationId="{83E23B2A-454B-4502-B0D4-347D0779AED9}"/>
          </ac:grpSpMkLst>
        </pc:grpChg>
        <pc:grpChg chg="add mod">
          <ac:chgData name="왕 준수" userId="2da3bebcf6d157c6" providerId="LiveId" clId="{F47695D2-DCCD-4FA6-9E5B-95A751BD05C0}" dt="2021-07-07T02:19:11.453" v="4989"/>
          <ac:grpSpMkLst>
            <pc:docMk/>
            <pc:sldMk cId="4052324841" sldId="301"/>
            <ac:grpSpMk id="49" creationId="{2519FC91-C9D1-41C2-B130-14EA04337954}"/>
          </ac:grpSpMkLst>
        </pc:grpChg>
        <pc:grpChg chg="mod">
          <ac:chgData name="왕 준수" userId="2da3bebcf6d157c6" providerId="LiveId" clId="{F47695D2-DCCD-4FA6-9E5B-95A751BD05C0}" dt="2021-07-05T09:39:19.810" v="1931" actId="1037"/>
          <ac:grpSpMkLst>
            <pc:docMk/>
            <pc:sldMk cId="4052324841" sldId="301"/>
            <ac:grpSpMk id="55" creationId="{D5414C34-0EFA-48E6-A763-1AF104723434}"/>
          </ac:grpSpMkLst>
        </pc:grpChg>
        <pc:graphicFrameChg chg="del">
          <ac:chgData name="왕 준수" userId="2da3bebcf6d157c6" providerId="LiveId" clId="{F47695D2-DCCD-4FA6-9E5B-95A751BD05C0}" dt="2021-07-05T06:33:40.573" v="1548" actId="478"/>
          <ac:graphicFrameMkLst>
            <pc:docMk/>
            <pc:sldMk cId="4052324841" sldId="301"/>
            <ac:graphicFrameMk id="21" creationId="{FB3D6A48-038E-4B88-8DF0-A84EA66DC27C}"/>
          </ac:graphicFrameMkLst>
        </pc:graphicFrameChg>
        <pc:picChg chg="add mod">
          <ac:chgData name="왕 준수" userId="2da3bebcf6d157c6" providerId="LiveId" clId="{F47695D2-DCCD-4FA6-9E5B-95A751BD05C0}" dt="2021-07-07T02:19:11.453" v="4989"/>
          <ac:picMkLst>
            <pc:docMk/>
            <pc:sldMk cId="4052324841" sldId="301"/>
            <ac:picMk id="59" creationId="{782EC6A9-A37B-437F-A5A5-392855BCAEFF}"/>
          </ac:picMkLst>
        </pc:picChg>
      </pc:sldChg>
      <pc:sldChg chg="addSp delSp modSp add mod modTransition">
        <pc:chgData name="왕 준수" userId="2da3bebcf6d157c6" providerId="LiveId" clId="{F47695D2-DCCD-4FA6-9E5B-95A751BD05C0}" dt="2021-07-07T02:23:36.152" v="5020"/>
        <pc:sldMkLst>
          <pc:docMk/>
          <pc:sldMk cId="1064706290" sldId="302"/>
        </pc:sldMkLst>
        <pc:spChg chg="add mod">
          <ac:chgData name="왕 준수" userId="2da3bebcf6d157c6" providerId="LiveId" clId="{F47695D2-DCCD-4FA6-9E5B-95A751BD05C0}" dt="2021-07-06T01:16:27.439" v="2169"/>
          <ac:spMkLst>
            <pc:docMk/>
            <pc:sldMk cId="1064706290" sldId="302"/>
            <ac:spMk id="10" creationId="{361A8BF8-9655-441A-BBB0-7035FB055B0C}"/>
          </ac:spMkLst>
        </pc:spChg>
        <pc:spChg chg="add mod">
          <ac:chgData name="왕 준수" userId="2da3bebcf6d157c6" providerId="LiveId" clId="{F47695D2-DCCD-4FA6-9E5B-95A751BD05C0}" dt="2021-07-06T01:16:58.609" v="2191" actId="14100"/>
          <ac:spMkLst>
            <pc:docMk/>
            <pc:sldMk cId="1064706290" sldId="302"/>
            <ac:spMk id="11" creationId="{8B57468A-AB63-4E2B-9A5F-E883ADD796EF}"/>
          </ac:spMkLst>
        </pc:spChg>
        <pc:spChg chg="add mod">
          <ac:chgData name="왕 준수" userId="2da3bebcf6d157c6" providerId="LiveId" clId="{F47695D2-DCCD-4FA6-9E5B-95A751BD05C0}" dt="2021-07-06T01:16:58.609" v="2191" actId="14100"/>
          <ac:spMkLst>
            <pc:docMk/>
            <pc:sldMk cId="1064706290" sldId="302"/>
            <ac:spMk id="12" creationId="{581BCDBE-7EE6-44FC-86A1-BBB0321A704B}"/>
          </ac:spMkLst>
        </pc:spChg>
        <pc:spChg chg="add del mod">
          <ac:chgData name="왕 준수" userId="2da3bebcf6d157c6" providerId="LiveId" clId="{F47695D2-DCCD-4FA6-9E5B-95A751BD05C0}" dt="2021-07-06T06:35:25.765" v="4234"/>
          <ac:spMkLst>
            <pc:docMk/>
            <pc:sldMk cId="1064706290" sldId="302"/>
            <ac:spMk id="13" creationId="{463062B2-543B-4710-8512-4E5670D4AE3C}"/>
          </ac:spMkLst>
        </pc:spChg>
        <pc:spChg chg="del mod">
          <ac:chgData name="왕 준수" userId="2da3bebcf6d157c6" providerId="LiveId" clId="{F47695D2-DCCD-4FA6-9E5B-95A751BD05C0}" dt="2021-07-06T01:16:38.610" v="2172" actId="478"/>
          <ac:spMkLst>
            <pc:docMk/>
            <pc:sldMk cId="1064706290" sldId="302"/>
            <ac:spMk id="17" creationId="{00000000-0000-0000-0000-000000000000}"/>
          </ac:spMkLst>
        </pc:spChg>
        <pc:spChg chg="mod">
          <ac:chgData name="왕 준수" userId="2da3bebcf6d157c6" providerId="LiveId" clId="{F47695D2-DCCD-4FA6-9E5B-95A751BD05C0}" dt="2021-07-06T06:35:19.641" v="4233"/>
          <ac:spMkLst>
            <pc:docMk/>
            <pc:sldMk cId="1064706290" sldId="302"/>
            <ac:spMk id="17" creationId="{86CC1ABF-DD93-4765-988F-FB9DC294DB73}"/>
          </ac:spMkLst>
        </pc:spChg>
        <pc:spChg chg="mod">
          <ac:chgData name="왕 준수" userId="2da3bebcf6d157c6" providerId="LiveId" clId="{F47695D2-DCCD-4FA6-9E5B-95A751BD05C0}" dt="2021-07-06T06:35:29.715" v="4235" actId="165"/>
          <ac:spMkLst>
            <pc:docMk/>
            <pc:sldMk cId="1064706290" sldId="302"/>
            <ac:spMk id="19" creationId="{ADB70F2B-99AE-4845-A0AD-A2BF87F8FC5A}"/>
          </ac:spMkLst>
        </pc:spChg>
        <pc:spChg chg="mod">
          <ac:chgData name="왕 준수" userId="2da3bebcf6d157c6" providerId="LiveId" clId="{F47695D2-DCCD-4FA6-9E5B-95A751BD05C0}" dt="2021-07-06T06:35:29.715" v="4235" actId="165"/>
          <ac:spMkLst>
            <pc:docMk/>
            <pc:sldMk cId="1064706290" sldId="302"/>
            <ac:spMk id="20" creationId="{2F0512E3-267D-4205-9EA6-6033CCE5E5BE}"/>
          </ac:spMkLst>
        </pc:spChg>
        <pc:spChg chg="mod">
          <ac:chgData name="왕 준수" userId="2da3bebcf6d157c6" providerId="LiveId" clId="{F47695D2-DCCD-4FA6-9E5B-95A751BD05C0}" dt="2021-07-06T06:35:19.641" v="4233"/>
          <ac:spMkLst>
            <pc:docMk/>
            <pc:sldMk cId="1064706290" sldId="302"/>
            <ac:spMk id="21" creationId="{62B24759-D2B3-4F6C-99B4-0F1D7AF6A334}"/>
          </ac:spMkLst>
        </pc:spChg>
        <pc:spChg chg="add mod">
          <ac:chgData name="왕 준수" userId="2da3bebcf6d157c6" providerId="LiveId" clId="{F47695D2-DCCD-4FA6-9E5B-95A751BD05C0}" dt="2021-07-06T06:35:38.480" v="4240"/>
          <ac:spMkLst>
            <pc:docMk/>
            <pc:sldMk cId="1064706290" sldId="302"/>
            <ac:spMk id="23" creationId="{A337B97E-60E6-44F6-8839-0CFC249733CE}"/>
          </ac:spMkLst>
        </pc:spChg>
        <pc:spChg chg="mod">
          <ac:chgData name="왕 준수" userId="2da3bebcf6d157c6" providerId="LiveId" clId="{F47695D2-DCCD-4FA6-9E5B-95A751BD05C0}" dt="2021-07-06T06:35:38.480" v="4240"/>
          <ac:spMkLst>
            <pc:docMk/>
            <pc:sldMk cId="1064706290" sldId="302"/>
            <ac:spMk id="25" creationId="{44465E3F-E48E-4CC9-91FA-CD3A02582302}"/>
          </ac:spMkLst>
        </pc:spChg>
        <pc:spChg chg="mod">
          <ac:chgData name="왕 준수" userId="2da3bebcf6d157c6" providerId="LiveId" clId="{F47695D2-DCCD-4FA6-9E5B-95A751BD05C0}" dt="2021-07-06T06:35:38.480" v="4240"/>
          <ac:spMkLst>
            <pc:docMk/>
            <pc:sldMk cId="1064706290" sldId="302"/>
            <ac:spMk id="26" creationId="{07214342-0F21-481B-9775-5A47A5DE9FC6}"/>
          </ac:spMkLst>
        </pc:spChg>
        <pc:spChg chg="del mod">
          <ac:chgData name="왕 준수" userId="2da3bebcf6d157c6" providerId="LiveId" clId="{F47695D2-DCCD-4FA6-9E5B-95A751BD05C0}" dt="2021-07-06T01:16:38.610" v="2172" actId="478"/>
          <ac:spMkLst>
            <pc:docMk/>
            <pc:sldMk cId="1064706290" sldId="302"/>
            <ac:spMk id="49" creationId="{948394A9-A129-49E6-AC62-462F8264807F}"/>
          </ac:spMkLst>
        </pc:spChg>
        <pc:spChg chg="del">
          <ac:chgData name="왕 준수" userId="2da3bebcf6d157c6" providerId="LiveId" clId="{F47695D2-DCCD-4FA6-9E5B-95A751BD05C0}" dt="2021-07-06T01:16:25.567" v="2168" actId="478"/>
          <ac:spMkLst>
            <pc:docMk/>
            <pc:sldMk cId="1064706290" sldId="302"/>
            <ac:spMk id="64" creationId="{2FEF87A8-4942-4C53-85D3-9C11540C6ABB}"/>
          </ac:spMkLst>
        </pc:spChg>
        <pc:grpChg chg="del">
          <ac:chgData name="왕 준수" userId="2da3bebcf6d157c6" providerId="LiveId" clId="{F47695D2-DCCD-4FA6-9E5B-95A751BD05C0}" dt="2021-07-05T06:35:17.840" v="1552" actId="478"/>
          <ac:grpSpMkLst>
            <pc:docMk/>
            <pc:sldMk cId="1064706290" sldId="302"/>
            <ac:grpSpMk id="10" creationId="{2977CC7D-E72A-4A47-9F29-C2E3E181AF97}"/>
          </ac:grpSpMkLst>
        </pc:grpChg>
        <pc:grpChg chg="add del mod">
          <ac:chgData name="왕 준수" userId="2da3bebcf6d157c6" providerId="LiveId" clId="{F47695D2-DCCD-4FA6-9E5B-95A751BD05C0}" dt="2021-07-06T06:35:25.765" v="4234"/>
          <ac:grpSpMkLst>
            <pc:docMk/>
            <pc:sldMk cId="1064706290" sldId="302"/>
            <ac:grpSpMk id="14" creationId="{159E8A88-A9AD-4C58-8FA1-1F3A303A0CD3}"/>
          </ac:grpSpMkLst>
        </pc:grpChg>
        <pc:grpChg chg="add del mod">
          <ac:chgData name="왕 준수" userId="2da3bebcf6d157c6" providerId="LiveId" clId="{F47695D2-DCCD-4FA6-9E5B-95A751BD05C0}" dt="2021-07-06T06:35:29.715" v="4235" actId="165"/>
          <ac:grpSpMkLst>
            <pc:docMk/>
            <pc:sldMk cId="1064706290" sldId="302"/>
            <ac:grpSpMk id="15" creationId="{F2685540-C6CC-467F-A1D4-7F6A73376C8D}"/>
          </ac:grpSpMkLst>
        </pc:grpChg>
        <pc:grpChg chg="del mod topLvl">
          <ac:chgData name="왕 준수" userId="2da3bebcf6d157c6" providerId="LiveId" clId="{F47695D2-DCCD-4FA6-9E5B-95A751BD05C0}" dt="2021-07-06T06:35:49.653" v="4245" actId="478"/>
          <ac:grpSpMkLst>
            <pc:docMk/>
            <pc:sldMk cId="1064706290" sldId="302"/>
            <ac:grpSpMk id="16" creationId="{382A9126-1DAB-4A9A-9FD0-D51437E22369}"/>
          </ac:grpSpMkLst>
        </pc:grpChg>
        <pc:grpChg chg="add mod">
          <ac:chgData name="왕 준수" userId="2da3bebcf6d157c6" providerId="LiveId" clId="{F47695D2-DCCD-4FA6-9E5B-95A751BD05C0}" dt="2021-07-06T06:35:38.480" v="4240"/>
          <ac:grpSpMkLst>
            <pc:docMk/>
            <pc:sldMk cId="1064706290" sldId="302"/>
            <ac:grpSpMk id="24" creationId="{E7BEB3DD-3751-4641-B1C9-A496E06E58E4}"/>
          </ac:grpSpMkLst>
        </pc:grpChg>
        <pc:picChg chg="mod ord topLvl">
          <ac:chgData name="왕 준수" userId="2da3bebcf6d157c6" providerId="LiveId" clId="{F47695D2-DCCD-4FA6-9E5B-95A751BD05C0}" dt="2021-07-06T06:35:54.284" v="4246" actId="1076"/>
          <ac:picMkLst>
            <pc:docMk/>
            <pc:sldMk cId="1064706290" sldId="302"/>
            <ac:picMk id="18" creationId="{D7FDF103-AC13-493F-892F-2F605CD4E736}"/>
          </ac:picMkLst>
        </pc:picChg>
        <pc:picChg chg="add del mod">
          <ac:chgData name="왕 준수" userId="2da3bebcf6d157c6" providerId="LiveId" clId="{F47695D2-DCCD-4FA6-9E5B-95A751BD05C0}" dt="2021-07-06T06:35:25.765" v="4234"/>
          <ac:picMkLst>
            <pc:docMk/>
            <pc:sldMk cId="1064706290" sldId="302"/>
            <ac:picMk id="22" creationId="{ECB35A89-CCB7-4FBC-BFDC-3932C1B85173}"/>
          </ac:picMkLst>
        </pc:picChg>
        <pc:picChg chg="add del mod">
          <ac:chgData name="왕 준수" userId="2da3bebcf6d157c6" providerId="LiveId" clId="{F47695D2-DCCD-4FA6-9E5B-95A751BD05C0}" dt="2021-07-06T06:35:40.517" v="4241" actId="478"/>
          <ac:picMkLst>
            <pc:docMk/>
            <pc:sldMk cId="1064706290" sldId="302"/>
            <ac:picMk id="27" creationId="{D13E6A8E-A430-4C47-8B45-E0A94F416669}"/>
          </ac:picMkLst>
        </pc:picChg>
      </pc:sldChg>
      <pc:sldChg chg="addSp delSp modSp add mod">
        <pc:chgData name="왕 준수" userId="2da3bebcf6d157c6" providerId="LiveId" clId="{F47695D2-DCCD-4FA6-9E5B-95A751BD05C0}" dt="2021-07-07T02:22:27.248" v="5010" actId="1037"/>
        <pc:sldMkLst>
          <pc:docMk/>
          <pc:sldMk cId="2960786053" sldId="303"/>
        </pc:sldMkLst>
        <pc:spChg chg="mod">
          <ac:chgData name="왕 준수" userId="2da3bebcf6d157c6" providerId="LiveId" clId="{F47695D2-DCCD-4FA6-9E5B-95A751BD05C0}" dt="2021-07-05T06:37:40.360" v="1722" actId="1036"/>
          <ac:spMkLst>
            <pc:docMk/>
            <pc:sldMk cId="2960786053" sldId="303"/>
            <ac:spMk id="4" creationId="{00000000-0000-0000-0000-000000000000}"/>
          </ac:spMkLst>
        </pc:spChg>
        <pc:spChg chg="mod">
          <ac:chgData name="왕 준수" userId="2da3bebcf6d157c6" providerId="LiveId" clId="{F47695D2-DCCD-4FA6-9E5B-95A751BD05C0}" dt="2021-07-05T06:37:22.967" v="1674" actId="14100"/>
          <ac:spMkLst>
            <pc:docMk/>
            <pc:sldMk cId="2960786053" sldId="303"/>
            <ac:spMk id="5" creationId="{00000000-0000-0000-0000-000000000000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6" creationId="{E5787390-9E9E-4DEA-A57A-7468AE4FEB2C}"/>
          </ac:spMkLst>
        </pc:spChg>
        <pc:spChg chg="mod">
          <ac:chgData name="왕 준수" userId="2da3bebcf6d157c6" providerId="LiveId" clId="{F47695D2-DCCD-4FA6-9E5B-95A751BD05C0}" dt="2021-07-05T06:37:18.328" v="1673" actId="1036"/>
          <ac:spMkLst>
            <pc:docMk/>
            <pc:sldMk cId="2960786053" sldId="303"/>
            <ac:spMk id="7" creationId="{00000000-0000-0000-0000-000000000000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8" creationId="{63F0C138-AC8D-4EB1-B94C-42D87A15D297}"/>
          </ac:spMkLst>
        </pc:spChg>
        <pc:spChg chg="mod">
          <ac:chgData name="왕 준수" userId="2da3bebcf6d157c6" providerId="LiveId" clId="{F47695D2-DCCD-4FA6-9E5B-95A751BD05C0}" dt="2021-07-07T02:21:17.659" v="4996" actId="14100"/>
          <ac:spMkLst>
            <pc:docMk/>
            <pc:sldMk cId="2960786053" sldId="303"/>
            <ac:spMk id="8" creationId="{742CB02B-C8E1-4BDB-85CD-86632F9743AF}"/>
          </ac:spMkLst>
        </pc:spChg>
        <pc:spChg chg="mod">
          <ac:chgData name="왕 준수" userId="2da3bebcf6d157c6" providerId="LiveId" clId="{F47695D2-DCCD-4FA6-9E5B-95A751BD05C0}" dt="2021-07-07T02:22:14.256" v="5006" actId="1076"/>
          <ac:spMkLst>
            <pc:docMk/>
            <pc:sldMk cId="2960786053" sldId="303"/>
            <ac:spMk id="9" creationId="{874F465E-A5E8-4D05-8561-27648F14F30C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9" creationId="{D582768D-29DF-47D1-9D0C-BD0294472CBE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10" creationId="{24CA60A5-CAF9-4BE5-AD57-1EFE66BF8A27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11" creationId="{06A61118-5CD0-4564-8E6F-7B7302ED526B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12" creationId="{C00F99E1-5704-4312-8F5A-80B5415AA9A0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13" creationId="{4E393411-388C-43AE-AB49-2C449F4EE51A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14" creationId="{AD018C1B-59A8-46A1-B3AE-065886AC04DB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15" creationId="{3127CB58-FDF9-4703-99D7-D28014A2714F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16" creationId="{60EADB76-0112-4DB2-AA5E-6D4F55AEA23D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17" creationId="{4A76370A-A217-41DD-943F-BE3A8541D8B7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18" creationId="{00D4F7A5-A83E-4F9F-A921-D64473E67CA7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19" creationId="{A79A86F4-DBB7-4C31-A828-DF0746D52EC7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20" creationId="{169904CC-D788-4CE3-9647-42CDEEE85FAE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22" creationId="{FD38C225-9CDE-4060-B790-DF028D64986D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23" creationId="{632AC80F-AB02-4526-A9E0-C4EC30FEF89F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24" creationId="{DAA2D440-4326-4CBD-AA1D-94DF01B512F6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25" creationId="{FE5F1246-8F51-47C8-AC4C-60ABE2E200B4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26" creationId="{330E55E6-CE87-4FED-923C-D0EE09975D65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27" creationId="{7DCD1C89-A7E8-479A-A0A4-BAF0D5BD4B36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28" creationId="{0159DEEA-6F67-44D2-9DC8-A45A89BA3185}"/>
          </ac:spMkLst>
        </pc:spChg>
        <pc:spChg chg="del">
          <ac:chgData name="왕 준수" userId="2da3bebcf6d157c6" providerId="LiveId" clId="{F47695D2-DCCD-4FA6-9E5B-95A751BD05C0}" dt="2021-07-05T06:37:47.288" v="1724" actId="478"/>
          <ac:spMkLst>
            <pc:docMk/>
            <pc:sldMk cId="2960786053" sldId="303"/>
            <ac:spMk id="29" creationId="{082C9F1E-C530-4AC7-AD38-3A3136BABE2F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30" creationId="{A66E4353-F6C6-4249-8095-1950CB6657E3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31" creationId="{318B2A58-31B9-4E30-9CC7-CD46B3262C1D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32" creationId="{8171F35A-1D98-41B1-9986-C61FA0630B42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33" creationId="{BB2BD227-DB42-463E-B81B-7CF6206EF4A6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34" creationId="{4069E0B1-CDD4-45DA-911C-FE01E447B6AD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35" creationId="{1A605768-539E-4D97-91A9-5A283EDC5694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36" creationId="{FA36555A-2529-452F-AC40-3A0DF9DD389C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37" creationId="{854AC334-4ADA-435E-B4F7-A3BBE485D97A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38" creationId="{A5480626-B6AF-4E19-AB5C-4777B84A439C}"/>
          </ac:spMkLst>
        </pc:spChg>
        <pc:grpChg chg="add mod">
          <ac:chgData name="왕 준수" userId="2da3bebcf6d157c6" providerId="LiveId" clId="{F47695D2-DCCD-4FA6-9E5B-95A751BD05C0}" dt="2021-07-07T02:22:09.047" v="5005" actId="1076"/>
          <ac:grpSpMkLst>
            <pc:docMk/>
            <pc:sldMk cId="2960786053" sldId="303"/>
            <ac:grpSpMk id="6" creationId="{172700C5-077C-4FDD-BC46-2A0C0C5B008C}"/>
          </ac:grpSpMkLst>
        </pc:grpChg>
        <pc:picChg chg="add del mod">
          <ac:chgData name="왕 준수" userId="2da3bebcf6d157c6" providerId="LiveId" clId="{F47695D2-DCCD-4FA6-9E5B-95A751BD05C0}" dt="2021-07-06T09:32:05.215" v="4316" actId="478"/>
          <ac:picMkLst>
            <pc:docMk/>
            <pc:sldMk cId="2960786053" sldId="303"/>
            <ac:picMk id="3" creationId="{E517EF95-4FDF-41D9-B8FE-6B40616AA20B}"/>
          </ac:picMkLst>
        </pc:picChg>
        <pc:picChg chg="add mod">
          <ac:chgData name="왕 준수" userId="2da3bebcf6d157c6" providerId="LiveId" clId="{F47695D2-DCCD-4FA6-9E5B-95A751BD05C0}" dt="2021-07-07T02:22:27.248" v="5010" actId="1037"/>
          <ac:picMkLst>
            <pc:docMk/>
            <pc:sldMk cId="2960786053" sldId="303"/>
            <ac:picMk id="10" creationId="{2CC70546-5997-46D3-BE6B-0877955C3550}"/>
          </ac:picMkLst>
        </pc:picChg>
      </pc:sldChg>
      <pc:sldChg chg="addSp modSp add modTransition">
        <pc:chgData name="왕 준수" userId="2da3bebcf6d157c6" providerId="LiveId" clId="{F47695D2-DCCD-4FA6-9E5B-95A751BD05C0}" dt="2021-07-07T02:22:42.304" v="5015"/>
        <pc:sldMkLst>
          <pc:docMk/>
          <pc:sldMk cId="711996453" sldId="304"/>
        </pc:sldMkLst>
        <pc:spChg chg="mod">
          <ac:chgData name="왕 준수" userId="2da3bebcf6d157c6" providerId="LiveId" clId="{F47695D2-DCCD-4FA6-9E5B-95A751BD05C0}" dt="2021-07-07T02:22:31.469" v="5011"/>
          <ac:spMkLst>
            <pc:docMk/>
            <pc:sldMk cId="711996453" sldId="304"/>
            <ac:spMk id="8" creationId="{7D8CD80D-447F-428E-8644-DA09A92CC43D}"/>
          </ac:spMkLst>
        </pc:spChg>
        <pc:spChg chg="mod">
          <ac:chgData name="왕 준수" userId="2da3bebcf6d157c6" providerId="LiveId" clId="{F47695D2-DCCD-4FA6-9E5B-95A751BD05C0}" dt="2021-07-07T02:22:31.469" v="5011"/>
          <ac:spMkLst>
            <pc:docMk/>
            <pc:sldMk cId="711996453" sldId="304"/>
            <ac:spMk id="9" creationId="{CC9EDD84-1417-4BCE-B1EC-A6D244D08959}"/>
          </ac:spMkLst>
        </pc:spChg>
        <pc:grpChg chg="add mod">
          <ac:chgData name="왕 준수" userId="2da3bebcf6d157c6" providerId="LiveId" clId="{F47695D2-DCCD-4FA6-9E5B-95A751BD05C0}" dt="2021-07-07T02:22:31.469" v="5011"/>
          <ac:grpSpMkLst>
            <pc:docMk/>
            <pc:sldMk cId="711996453" sldId="304"/>
            <ac:grpSpMk id="6" creationId="{D7BA279C-C933-489D-814E-EABD63A65034}"/>
          </ac:grpSpMkLst>
        </pc:grpChg>
        <pc:picChg chg="add mod">
          <ac:chgData name="왕 준수" userId="2da3bebcf6d157c6" providerId="LiveId" clId="{F47695D2-DCCD-4FA6-9E5B-95A751BD05C0}" dt="2021-07-07T02:22:31.469" v="5011"/>
          <ac:picMkLst>
            <pc:docMk/>
            <pc:sldMk cId="711996453" sldId="304"/>
            <ac:picMk id="10" creationId="{6E0378B9-32DC-496E-B1B4-23FD4992112E}"/>
          </ac:picMkLst>
        </pc:picChg>
      </pc:sldChg>
      <pc:sldChg chg="addSp delSp modSp add mod modTransition">
        <pc:chgData name="왕 준수" userId="2da3bebcf6d157c6" providerId="LiveId" clId="{F47695D2-DCCD-4FA6-9E5B-95A751BD05C0}" dt="2021-07-07T02:22:44.263" v="5016"/>
        <pc:sldMkLst>
          <pc:docMk/>
          <pc:sldMk cId="401706844" sldId="305"/>
        </pc:sldMkLst>
        <pc:spChg chg="mod">
          <ac:chgData name="왕 준수" userId="2da3bebcf6d157c6" providerId="LiveId" clId="{F47695D2-DCCD-4FA6-9E5B-95A751BD05C0}" dt="2021-07-07T02:22:32.085" v="5012"/>
          <ac:spMkLst>
            <pc:docMk/>
            <pc:sldMk cId="401706844" sldId="305"/>
            <ac:spMk id="8" creationId="{F2E51D02-5BD9-432B-B3E1-813142320CED}"/>
          </ac:spMkLst>
        </pc:spChg>
        <pc:spChg chg="mod">
          <ac:chgData name="왕 준수" userId="2da3bebcf6d157c6" providerId="LiveId" clId="{F47695D2-DCCD-4FA6-9E5B-95A751BD05C0}" dt="2021-07-07T02:22:32.085" v="5012"/>
          <ac:spMkLst>
            <pc:docMk/>
            <pc:sldMk cId="401706844" sldId="305"/>
            <ac:spMk id="9" creationId="{7CCB7731-ED7E-4255-B46D-CAC0968E7320}"/>
          </ac:spMkLst>
        </pc:spChg>
        <pc:grpChg chg="add mod">
          <ac:chgData name="왕 준수" userId="2da3bebcf6d157c6" providerId="LiveId" clId="{F47695D2-DCCD-4FA6-9E5B-95A751BD05C0}" dt="2021-07-07T02:22:32.085" v="5012"/>
          <ac:grpSpMkLst>
            <pc:docMk/>
            <pc:sldMk cId="401706844" sldId="305"/>
            <ac:grpSpMk id="6" creationId="{86F5038D-97F5-4CE9-9EF8-6B8B232875C1}"/>
          </ac:grpSpMkLst>
        </pc:grpChg>
        <pc:picChg chg="add del mod">
          <ac:chgData name="왕 준수" userId="2da3bebcf6d157c6" providerId="LiveId" clId="{F47695D2-DCCD-4FA6-9E5B-95A751BD05C0}" dt="2021-07-06T04:51:53.969" v="3399" actId="478"/>
          <ac:picMkLst>
            <pc:docMk/>
            <pc:sldMk cId="401706844" sldId="305"/>
            <ac:picMk id="3" creationId="{39CF3015-1ADB-479B-AE50-5549B21BFF8C}"/>
          </ac:picMkLst>
        </pc:picChg>
        <pc:picChg chg="add del mod">
          <ac:chgData name="왕 준수" userId="2da3bebcf6d157c6" providerId="LiveId" clId="{F47695D2-DCCD-4FA6-9E5B-95A751BD05C0}" dt="2021-07-06T04:55:27.033" v="3509" actId="478"/>
          <ac:picMkLst>
            <pc:docMk/>
            <pc:sldMk cId="401706844" sldId="305"/>
            <ac:picMk id="8" creationId="{2948F0A6-B444-4E4A-880E-6DB9CC058DA0}"/>
          </ac:picMkLst>
        </pc:picChg>
        <pc:picChg chg="add del mod">
          <ac:chgData name="왕 준수" userId="2da3bebcf6d157c6" providerId="LiveId" clId="{F47695D2-DCCD-4FA6-9E5B-95A751BD05C0}" dt="2021-07-06T05:03:26.867" v="3597" actId="478"/>
          <ac:picMkLst>
            <pc:docMk/>
            <pc:sldMk cId="401706844" sldId="305"/>
            <ac:picMk id="10" creationId="{496408A4-C8FC-415E-8335-127D0609887A}"/>
          </ac:picMkLst>
        </pc:picChg>
        <pc:picChg chg="add mod">
          <ac:chgData name="왕 준수" userId="2da3bebcf6d157c6" providerId="LiveId" clId="{F47695D2-DCCD-4FA6-9E5B-95A751BD05C0}" dt="2021-07-07T02:22:32.085" v="5012"/>
          <ac:picMkLst>
            <pc:docMk/>
            <pc:sldMk cId="401706844" sldId="305"/>
            <ac:picMk id="10" creationId="{B2A348BD-150B-4C8E-96B4-7CD2227B9A62}"/>
          </ac:picMkLst>
        </pc:picChg>
      </pc:sldChg>
      <pc:sldChg chg="addSp delSp modSp add mod ord modTransition setBg">
        <pc:chgData name="왕 준수" userId="2da3bebcf6d157c6" providerId="LiveId" clId="{F47695D2-DCCD-4FA6-9E5B-95A751BD05C0}" dt="2021-07-07T02:22:45.407" v="5017"/>
        <pc:sldMkLst>
          <pc:docMk/>
          <pc:sldMk cId="3008261646" sldId="306"/>
        </pc:sldMkLst>
        <pc:spChg chg="mod">
          <ac:chgData name="왕 준수" userId="2da3bebcf6d157c6" providerId="LiveId" clId="{F47695D2-DCCD-4FA6-9E5B-95A751BD05C0}" dt="2021-07-07T02:22:33.237" v="5013"/>
          <ac:spMkLst>
            <pc:docMk/>
            <pc:sldMk cId="3008261646" sldId="306"/>
            <ac:spMk id="8" creationId="{91C117B5-AAC2-4687-9E80-A75FF2E3253A}"/>
          </ac:spMkLst>
        </pc:spChg>
        <pc:spChg chg="mod">
          <ac:chgData name="왕 준수" userId="2da3bebcf6d157c6" providerId="LiveId" clId="{F47695D2-DCCD-4FA6-9E5B-95A751BD05C0}" dt="2021-07-07T02:22:33.237" v="5013"/>
          <ac:spMkLst>
            <pc:docMk/>
            <pc:sldMk cId="3008261646" sldId="306"/>
            <ac:spMk id="9" creationId="{A86888C6-67FC-4B01-BAB4-86E59666E528}"/>
          </ac:spMkLst>
        </pc:spChg>
        <pc:grpChg chg="add mod">
          <ac:chgData name="왕 준수" userId="2da3bebcf6d157c6" providerId="LiveId" clId="{F47695D2-DCCD-4FA6-9E5B-95A751BD05C0}" dt="2021-07-07T02:22:33.237" v="5013"/>
          <ac:grpSpMkLst>
            <pc:docMk/>
            <pc:sldMk cId="3008261646" sldId="306"/>
            <ac:grpSpMk id="6" creationId="{863094B9-2701-4CAB-B6A7-7563E165DBA1}"/>
          </ac:grpSpMkLst>
        </pc:grpChg>
        <pc:picChg chg="add del">
          <ac:chgData name="왕 준수" userId="2da3bebcf6d157c6" providerId="LiveId" clId="{F47695D2-DCCD-4FA6-9E5B-95A751BD05C0}" dt="2021-07-06T04:43:44.556" v="3298" actId="22"/>
          <ac:picMkLst>
            <pc:docMk/>
            <pc:sldMk cId="3008261646" sldId="306"/>
            <ac:picMk id="3" creationId="{904A1704-6D76-498D-BCA6-1B64E50CABEB}"/>
          </ac:picMkLst>
        </pc:picChg>
        <pc:picChg chg="add del mod">
          <ac:chgData name="왕 준수" userId="2da3bebcf6d157c6" providerId="LiveId" clId="{F47695D2-DCCD-4FA6-9E5B-95A751BD05C0}" dt="2021-07-06T04:47:04.546" v="3375" actId="478"/>
          <ac:picMkLst>
            <pc:docMk/>
            <pc:sldMk cId="3008261646" sldId="306"/>
            <ac:picMk id="8" creationId="{268FD76A-455A-40F8-9F40-63D120133BB8}"/>
          </ac:picMkLst>
        </pc:picChg>
        <pc:picChg chg="add mod">
          <ac:chgData name="왕 준수" userId="2da3bebcf6d157c6" providerId="LiveId" clId="{F47695D2-DCCD-4FA6-9E5B-95A751BD05C0}" dt="2021-07-07T02:22:33.237" v="5013"/>
          <ac:picMkLst>
            <pc:docMk/>
            <pc:sldMk cId="3008261646" sldId="306"/>
            <ac:picMk id="10" creationId="{E36AF466-B3AB-4E32-AEE1-EE2FB139E3E1}"/>
          </ac:picMkLst>
        </pc:picChg>
      </pc:sldChg>
      <pc:sldChg chg="addSp delSp modSp add mod modTransition">
        <pc:chgData name="왕 준수" userId="2da3bebcf6d157c6" providerId="LiveId" clId="{F47695D2-DCCD-4FA6-9E5B-95A751BD05C0}" dt="2021-07-07T02:22:48.536" v="5019"/>
        <pc:sldMkLst>
          <pc:docMk/>
          <pc:sldMk cId="3106221563" sldId="307"/>
        </pc:sldMkLst>
        <pc:spChg chg="add mod">
          <ac:chgData name="왕 준수" userId="2da3bebcf6d157c6" providerId="LiveId" clId="{F47695D2-DCCD-4FA6-9E5B-95A751BD05C0}" dt="2021-07-06T01:16:48.718" v="2188"/>
          <ac:spMkLst>
            <pc:docMk/>
            <pc:sldMk cId="3106221563" sldId="307"/>
            <ac:spMk id="10" creationId="{5ECBBB0D-8B96-4BBF-8550-3BED07353C39}"/>
          </ac:spMkLst>
        </pc:spChg>
        <pc:spChg chg="add mod">
          <ac:chgData name="왕 준수" userId="2da3bebcf6d157c6" providerId="LiveId" clId="{F47695D2-DCCD-4FA6-9E5B-95A751BD05C0}" dt="2021-07-06T01:17:03.951" v="2200" actId="20577"/>
          <ac:spMkLst>
            <pc:docMk/>
            <pc:sldMk cId="3106221563" sldId="307"/>
            <ac:spMk id="11" creationId="{F657FEC6-DD90-410C-ABC7-5015E5F82B34}"/>
          </ac:spMkLst>
        </pc:spChg>
        <pc:spChg chg="add mod">
          <ac:chgData name="왕 준수" userId="2da3bebcf6d157c6" providerId="LiveId" clId="{F47695D2-DCCD-4FA6-9E5B-95A751BD05C0}" dt="2021-07-06T01:17:01.277" v="2192"/>
          <ac:spMkLst>
            <pc:docMk/>
            <pc:sldMk cId="3106221563" sldId="307"/>
            <ac:spMk id="12" creationId="{9DA9BE8A-5315-4315-999F-4A827FB74A8B}"/>
          </ac:spMkLst>
        </pc:spChg>
        <pc:spChg chg="add mod">
          <ac:chgData name="왕 준수" userId="2da3bebcf6d157c6" providerId="LiveId" clId="{F47695D2-DCCD-4FA6-9E5B-95A751BD05C0}" dt="2021-07-06T06:36:00.872" v="4247"/>
          <ac:spMkLst>
            <pc:docMk/>
            <pc:sldMk cId="3106221563" sldId="307"/>
            <ac:spMk id="13" creationId="{928DE784-DDDE-4FE6-AF93-B49997CF5D66}"/>
          </ac:spMkLst>
        </pc:spChg>
        <pc:spChg chg="add mod">
          <ac:chgData name="왕 준수" userId="2da3bebcf6d157c6" providerId="LiveId" clId="{F47695D2-DCCD-4FA6-9E5B-95A751BD05C0}" dt="2021-07-06T06:36:00.872" v="4247"/>
          <ac:spMkLst>
            <pc:docMk/>
            <pc:sldMk cId="3106221563" sldId="307"/>
            <ac:spMk id="14" creationId="{073604E2-3BC3-4239-9487-0B4BAB635BFE}"/>
          </ac:spMkLst>
        </pc:spChg>
        <pc:spChg chg="del mod">
          <ac:chgData name="왕 준수" userId="2da3bebcf6d157c6" providerId="LiveId" clId="{F47695D2-DCCD-4FA6-9E5B-95A751BD05C0}" dt="2021-07-06T01:16:52.494" v="2190" actId="478"/>
          <ac:spMkLst>
            <pc:docMk/>
            <pc:sldMk cId="3106221563" sldId="307"/>
            <ac:spMk id="17" creationId="{00000000-0000-0000-0000-000000000000}"/>
          </ac:spMkLst>
        </pc:spChg>
        <pc:spChg chg="mod">
          <ac:chgData name="왕 준수" userId="2da3bebcf6d157c6" providerId="LiveId" clId="{F47695D2-DCCD-4FA6-9E5B-95A751BD05C0}" dt="2021-07-06T06:36:00.872" v="4247"/>
          <ac:spMkLst>
            <pc:docMk/>
            <pc:sldMk cId="3106221563" sldId="307"/>
            <ac:spMk id="21" creationId="{1D517A9B-709F-40CB-9D91-8617EDA67FAD}"/>
          </ac:spMkLst>
        </pc:spChg>
        <pc:spChg chg="mod">
          <ac:chgData name="왕 준수" userId="2da3bebcf6d157c6" providerId="LiveId" clId="{F47695D2-DCCD-4FA6-9E5B-95A751BD05C0}" dt="2021-07-06T06:36:00.872" v="4247"/>
          <ac:spMkLst>
            <pc:docMk/>
            <pc:sldMk cId="3106221563" sldId="307"/>
            <ac:spMk id="22" creationId="{63C4C857-B779-455B-8510-B118BB38EAC8}"/>
          </ac:spMkLst>
        </pc:spChg>
        <pc:spChg chg="del">
          <ac:chgData name="왕 준수" userId="2da3bebcf6d157c6" providerId="LiveId" clId="{F47695D2-DCCD-4FA6-9E5B-95A751BD05C0}" dt="2021-07-06T01:16:52.494" v="2190" actId="478"/>
          <ac:spMkLst>
            <pc:docMk/>
            <pc:sldMk cId="3106221563" sldId="307"/>
            <ac:spMk id="49" creationId="{948394A9-A129-49E6-AC62-462F8264807F}"/>
          </ac:spMkLst>
        </pc:spChg>
        <pc:spChg chg="del">
          <ac:chgData name="왕 준수" userId="2da3bebcf6d157c6" providerId="LiveId" clId="{F47695D2-DCCD-4FA6-9E5B-95A751BD05C0}" dt="2021-07-06T01:16:45.009" v="2187" actId="478"/>
          <ac:spMkLst>
            <pc:docMk/>
            <pc:sldMk cId="3106221563" sldId="307"/>
            <ac:spMk id="64" creationId="{2FEF87A8-4942-4C53-85D3-9C11540C6ABB}"/>
          </ac:spMkLst>
        </pc:spChg>
        <pc:grpChg chg="mod">
          <ac:chgData name="왕 준수" userId="2da3bebcf6d157c6" providerId="LiveId" clId="{F47695D2-DCCD-4FA6-9E5B-95A751BD05C0}" dt="2021-07-06T01:16:50.553" v="2189" actId="1076"/>
          <ac:grpSpMkLst>
            <pc:docMk/>
            <pc:sldMk cId="3106221563" sldId="307"/>
            <ac:grpSpMk id="15" creationId="{F2685540-C6CC-467F-A1D4-7F6A73376C8D}"/>
          </ac:grpSpMkLst>
        </pc:grpChg>
        <pc:grpChg chg="add mod">
          <ac:chgData name="왕 준수" userId="2da3bebcf6d157c6" providerId="LiveId" clId="{F47695D2-DCCD-4FA6-9E5B-95A751BD05C0}" dt="2021-07-06T06:36:00.872" v="4247"/>
          <ac:grpSpMkLst>
            <pc:docMk/>
            <pc:sldMk cId="3106221563" sldId="307"/>
            <ac:grpSpMk id="17" creationId="{9BFF7A0F-904F-4390-BE83-344BE51DFBCF}"/>
          </ac:grpSpMkLst>
        </pc:grpChg>
        <pc:picChg chg="add mod">
          <ac:chgData name="왕 준수" userId="2da3bebcf6d157c6" providerId="LiveId" clId="{F47695D2-DCCD-4FA6-9E5B-95A751BD05C0}" dt="2021-07-06T06:36:00.872" v="4247"/>
          <ac:picMkLst>
            <pc:docMk/>
            <pc:sldMk cId="3106221563" sldId="307"/>
            <ac:picMk id="23" creationId="{D7497238-2D0C-4748-BCB6-CF02F30DBFBA}"/>
          </ac:picMkLst>
        </pc:picChg>
      </pc:sldChg>
      <pc:sldChg chg="addSp modSp add mod modTransition">
        <pc:chgData name="왕 준수" userId="2da3bebcf6d157c6" providerId="LiveId" clId="{F47695D2-DCCD-4FA6-9E5B-95A751BD05C0}" dt="2021-07-07T02:22:46.823" v="5018"/>
        <pc:sldMkLst>
          <pc:docMk/>
          <pc:sldMk cId="1586137434" sldId="308"/>
        </pc:sldMkLst>
        <pc:spChg chg="mod">
          <ac:chgData name="왕 준수" userId="2da3bebcf6d157c6" providerId="LiveId" clId="{F47695D2-DCCD-4FA6-9E5B-95A751BD05C0}" dt="2021-07-06T06:34:32.351" v="4231"/>
          <ac:spMkLst>
            <pc:docMk/>
            <pc:sldMk cId="1586137434" sldId="308"/>
            <ac:spMk id="8" creationId="{769E0785-13CC-400B-AB7F-B4CC07D71B58}"/>
          </ac:spMkLst>
        </pc:spChg>
        <pc:spChg chg="mod">
          <ac:chgData name="왕 준수" userId="2da3bebcf6d157c6" providerId="LiveId" clId="{F47695D2-DCCD-4FA6-9E5B-95A751BD05C0}" dt="2021-07-07T02:22:33.709" v="5014"/>
          <ac:spMkLst>
            <pc:docMk/>
            <pc:sldMk cId="1586137434" sldId="308"/>
            <ac:spMk id="11" creationId="{D62F548F-E179-4327-B9A6-CCDE0EED21EB}"/>
          </ac:spMkLst>
        </pc:spChg>
        <pc:spChg chg="mod">
          <ac:chgData name="왕 준수" userId="2da3bebcf6d157c6" providerId="LiveId" clId="{F47695D2-DCCD-4FA6-9E5B-95A751BD05C0}" dt="2021-07-07T02:22:33.709" v="5014"/>
          <ac:spMkLst>
            <pc:docMk/>
            <pc:sldMk cId="1586137434" sldId="308"/>
            <ac:spMk id="12" creationId="{E1F3A4D7-DCA0-4ED4-A161-FB8C1848DF4C}"/>
          </ac:spMkLst>
        </pc:spChg>
        <pc:grpChg chg="add mod">
          <ac:chgData name="왕 준수" userId="2da3bebcf6d157c6" providerId="LiveId" clId="{F47695D2-DCCD-4FA6-9E5B-95A751BD05C0}" dt="2021-07-06T06:34:33.925" v="4232" actId="1076"/>
          <ac:grpSpMkLst>
            <pc:docMk/>
            <pc:sldMk cId="1586137434" sldId="308"/>
            <ac:grpSpMk id="6" creationId="{84C68C18-4F67-4346-B7CA-EF38CC60A8E0}"/>
          </ac:grpSpMkLst>
        </pc:grpChg>
        <pc:grpChg chg="add mod">
          <ac:chgData name="왕 준수" userId="2da3bebcf6d157c6" providerId="LiveId" clId="{F47695D2-DCCD-4FA6-9E5B-95A751BD05C0}" dt="2021-07-07T02:22:33.709" v="5014"/>
          <ac:grpSpMkLst>
            <pc:docMk/>
            <pc:sldMk cId="1586137434" sldId="308"/>
            <ac:grpSpMk id="10" creationId="{D5A2B880-E3EA-4ED8-8142-49506DF2A295}"/>
          </ac:grpSpMkLst>
        </pc:grpChg>
        <pc:picChg chg="mod">
          <ac:chgData name="왕 준수" userId="2da3bebcf6d157c6" providerId="LiveId" clId="{F47695D2-DCCD-4FA6-9E5B-95A751BD05C0}" dt="2021-07-06T06:34:32.351" v="4231"/>
          <ac:picMkLst>
            <pc:docMk/>
            <pc:sldMk cId="1586137434" sldId="308"/>
            <ac:picMk id="9" creationId="{73D241DB-FDFD-48F6-88F5-C3730A422FFF}"/>
          </ac:picMkLst>
        </pc:picChg>
        <pc:picChg chg="add mod">
          <ac:chgData name="왕 준수" userId="2da3bebcf6d157c6" providerId="LiveId" clId="{F47695D2-DCCD-4FA6-9E5B-95A751BD05C0}" dt="2021-07-07T02:22:33.709" v="5014"/>
          <ac:picMkLst>
            <pc:docMk/>
            <pc:sldMk cId="1586137434" sldId="308"/>
            <ac:picMk id="13" creationId="{1E547F72-C490-43A5-9FFC-7588C91362C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65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75780" y="171450"/>
            <a:ext cx="8098506" cy="6529388"/>
          </a:xfrm>
          <a:custGeom>
            <a:avLst/>
            <a:gdLst>
              <a:gd name="connsiteX0" fmla="*/ 0 w 8098506"/>
              <a:gd name="connsiteY0" fmla="*/ 0 h 6529388"/>
              <a:gd name="connsiteX1" fmla="*/ 8098506 w 8098506"/>
              <a:gd name="connsiteY1" fmla="*/ 0 h 6529388"/>
              <a:gd name="connsiteX2" fmla="*/ 8098506 w 8098506"/>
              <a:gd name="connsiteY2" fmla="*/ 6529388 h 6529388"/>
              <a:gd name="connsiteX3" fmla="*/ 0 w 8098506"/>
              <a:gd name="connsiteY3" fmla="*/ 6529388 h 652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506" h="6529388">
                <a:moveTo>
                  <a:pt x="0" y="0"/>
                </a:moveTo>
                <a:lnTo>
                  <a:pt x="8098506" y="0"/>
                </a:lnTo>
                <a:lnTo>
                  <a:pt x="8098506" y="6529388"/>
                </a:lnTo>
                <a:lnTo>
                  <a:pt x="0" y="65293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4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50617" y="2835370"/>
            <a:ext cx="3619496" cy="3624498"/>
          </a:xfrm>
          <a:custGeom>
            <a:avLst/>
            <a:gdLst>
              <a:gd name="connsiteX0" fmla="*/ 2297113 w 4594226"/>
              <a:gd name="connsiteY0" fmla="*/ 0 h 4600576"/>
              <a:gd name="connsiteX1" fmla="*/ 4594226 w 4594226"/>
              <a:gd name="connsiteY1" fmla="*/ 2300288 h 4600576"/>
              <a:gd name="connsiteX2" fmla="*/ 2297113 w 4594226"/>
              <a:gd name="connsiteY2" fmla="*/ 4600576 h 4600576"/>
              <a:gd name="connsiteX3" fmla="*/ 0 w 4594226"/>
              <a:gd name="connsiteY3" fmla="*/ 2300288 h 4600576"/>
              <a:gd name="connsiteX4" fmla="*/ 2297113 w 4594226"/>
              <a:gd name="connsiteY4" fmla="*/ 0 h 460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226" h="4600576">
                <a:moveTo>
                  <a:pt x="2297113" y="0"/>
                </a:moveTo>
                <a:cubicBezTo>
                  <a:pt x="3565773" y="0"/>
                  <a:pt x="4594226" y="1029874"/>
                  <a:pt x="4594226" y="2300288"/>
                </a:cubicBezTo>
                <a:cubicBezTo>
                  <a:pt x="4594226" y="3570702"/>
                  <a:pt x="3565773" y="4600576"/>
                  <a:pt x="2297113" y="4600576"/>
                </a:cubicBezTo>
                <a:cubicBezTo>
                  <a:pt x="1028453" y="4600576"/>
                  <a:pt x="0" y="3570702"/>
                  <a:pt x="0" y="2300288"/>
                </a:cubicBezTo>
                <a:cubicBezTo>
                  <a:pt x="0" y="1029874"/>
                  <a:pt x="1028453" y="0"/>
                  <a:pt x="22971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B2609C-7018-43C7-AC1E-7574677F09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6CCB6784-3FE7-4CD2-9223-3067EBB74E0B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7E1845-55A3-4DF1-9C23-06C03A9541AE}"/>
              </a:ext>
            </a:extLst>
          </p:cNvPr>
          <p:cNvSpPr txBox="1"/>
          <p:nvPr/>
        </p:nvSpPr>
        <p:spPr>
          <a:xfrm>
            <a:off x="8604505" y="4569974"/>
            <a:ext cx="26900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팀장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4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제윤태</a:t>
            </a:r>
            <a:endParaRPr lang="en-US" altLang="ko-KR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팀원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이선민</a:t>
            </a:r>
            <a:endParaRPr lang="en-US" altLang="ko-KR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권지윤</a:t>
            </a:r>
            <a:endParaRPr lang="en-US" altLang="ko-KR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</a:t>
            </a:r>
            <a:r>
              <a:rPr lang="ko-KR" altLang="en-US" sz="24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왕준수</a:t>
            </a:r>
            <a:endParaRPr lang="en-US" altLang="ko-KR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C54EBEE-13E6-40CE-8E0E-02B74A9B1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77" y="835459"/>
            <a:ext cx="4034151" cy="2754778"/>
          </a:xfrm>
          <a:prstGeom prst="rect">
            <a:avLst/>
          </a:prstGeom>
        </p:spPr>
      </p:pic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DD711DD8-4694-4FC9-AF85-313FE62D92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diagStripe">
            <a:avLst>
              <a:gd name="adj" fmla="val 948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840D9F8-C0F8-4FC6-A19B-079BB5133044}"/>
              </a:ext>
            </a:extLst>
          </p:cNvPr>
          <p:cNvSpPr/>
          <p:nvPr/>
        </p:nvSpPr>
        <p:spPr>
          <a:xfrm>
            <a:off x="0" y="0"/>
            <a:ext cx="12192000" cy="62819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48496" y="3105834"/>
            <a:ext cx="289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기대 효과</a:t>
            </a:r>
            <a:endParaRPr lang="en-US" sz="36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Lato" panose="020F050202020403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A308AD-460A-49F0-BD0E-95BD23C9F550}"/>
              </a:ext>
            </a:extLst>
          </p:cNvPr>
          <p:cNvSpPr/>
          <p:nvPr/>
        </p:nvSpPr>
        <p:spPr>
          <a:xfrm>
            <a:off x="11320494" y="0"/>
            <a:ext cx="864000" cy="6281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\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67DEAD-E712-436E-853B-19DBCE3F617C}"/>
              </a:ext>
            </a:extLst>
          </p:cNvPr>
          <p:cNvSpPr/>
          <p:nvPr/>
        </p:nvSpPr>
        <p:spPr>
          <a:xfrm>
            <a:off x="12091962" y="0"/>
            <a:ext cx="108000" cy="62819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분 원형 4">
            <a:extLst>
              <a:ext uri="{FF2B5EF4-FFF2-40B4-BE49-F238E27FC236}">
                <a16:creationId xmlns:a16="http://schemas.microsoft.com/office/drawing/2014/main" id="{18592110-E421-49C3-A86A-46C670F3C3E4}"/>
              </a:ext>
            </a:extLst>
          </p:cNvPr>
          <p:cNvSpPr/>
          <p:nvPr/>
        </p:nvSpPr>
        <p:spPr>
          <a:xfrm rot="10800000">
            <a:off x="-1225296" y="-1225296"/>
            <a:ext cx="2450592" cy="2450592"/>
          </a:xfrm>
          <a:prstGeom prst="pie">
            <a:avLst>
              <a:gd name="adj1" fmla="val 10778521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30D750-E31A-453A-BE66-5DB37ACE1931}"/>
              </a:ext>
            </a:extLst>
          </p:cNvPr>
          <p:cNvSpPr txBox="1"/>
          <p:nvPr/>
        </p:nvSpPr>
        <p:spPr>
          <a:xfrm>
            <a:off x="134028" y="188898"/>
            <a:ext cx="73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4.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E1DDEE-4749-4DB9-B637-255C12E239ED}"/>
              </a:ext>
            </a:extLst>
          </p:cNvPr>
          <p:cNvSpPr/>
          <p:nvPr/>
        </p:nvSpPr>
        <p:spPr>
          <a:xfrm>
            <a:off x="11644494" y="0"/>
            <a:ext cx="108000" cy="62819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0D66A4-5319-409C-92F8-44ABB2666768}"/>
              </a:ext>
            </a:extLst>
          </p:cNvPr>
          <p:cNvSpPr/>
          <p:nvPr/>
        </p:nvSpPr>
        <p:spPr>
          <a:xfrm>
            <a:off x="11880798" y="0"/>
            <a:ext cx="108000" cy="62819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316F0E-4A9C-406C-8453-DBA29DCBDD82}"/>
              </a:ext>
            </a:extLst>
          </p:cNvPr>
          <p:cNvSpPr/>
          <p:nvPr/>
        </p:nvSpPr>
        <p:spPr>
          <a:xfrm>
            <a:off x="11430912" y="0"/>
            <a:ext cx="108000" cy="62819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806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840D9F8-C0F8-4FC6-A19B-079BB5133044}"/>
              </a:ext>
            </a:extLst>
          </p:cNvPr>
          <p:cNvSpPr/>
          <p:nvPr/>
        </p:nvSpPr>
        <p:spPr>
          <a:xfrm>
            <a:off x="0" y="0"/>
            <a:ext cx="12192000" cy="86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-7962" y="108834"/>
            <a:ext cx="289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기대 효과</a:t>
            </a:r>
            <a:endParaRPr lang="en-US" sz="36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Lato" panose="020F050202020403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A308AD-460A-49F0-BD0E-95BD23C9F550}"/>
              </a:ext>
            </a:extLst>
          </p:cNvPr>
          <p:cNvSpPr/>
          <p:nvPr/>
        </p:nvSpPr>
        <p:spPr>
          <a:xfrm>
            <a:off x="11320494" y="0"/>
            <a:ext cx="864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\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67DEAD-E712-436E-853B-19DBCE3F617C}"/>
              </a:ext>
            </a:extLst>
          </p:cNvPr>
          <p:cNvSpPr/>
          <p:nvPr/>
        </p:nvSpPr>
        <p:spPr>
          <a:xfrm>
            <a:off x="12091962" y="0"/>
            <a:ext cx="108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30D750-E31A-453A-BE66-5DB37ACE1931}"/>
              </a:ext>
            </a:extLst>
          </p:cNvPr>
          <p:cNvSpPr txBox="1"/>
          <p:nvPr/>
        </p:nvSpPr>
        <p:spPr>
          <a:xfrm>
            <a:off x="10537985" y="108834"/>
            <a:ext cx="73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4.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E1DDEE-4749-4DB9-B637-255C12E239ED}"/>
              </a:ext>
            </a:extLst>
          </p:cNvPr>
          <p:cNvSpPr/>
          <p:nvPr/>
        </p:nvSpPr>
        <p:spPr>
          <a:xfrm>
            <a:off x="11653638" y="0"/>
            <a:ext cx="108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0D66A4-5319-409C-92F8-44ABB2666768}"/>
              </a:ext>
            </a:extLst>
          </p:cNvPr>
          <p:cNvSpPr/>
          <p:nvPr/>
        </p:nvSpPr>
        <p:spPr>
          <a:xfrm>
            <a:off x="11880798" y="0"/>
            <a:ext cx="108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316F0E-4A9C-406C-8453-DBA29DCBDD82}"/>
              </a:ext>
            </a:extLst>
          </p:cNvPr>
          <p:cNvSpPr/>
          <p:nvPr/>
        </p:nvSpPr>
        <p:spPr>
          <a:xfrm>
            <a:off x="11430912" y="0"/>
            <a:ext cx="108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35">
            <a:extLst>
              <a:ext uri="{FF2B5EF4-FFF2-40B4-BE49-F238E27FC236}">
                <a16:creationId xmlns:a16="http://schemas.microsoft.com/office/drawing/2014/main" id="{9B111618-FACC-4B1B-9840-1B9D769E5FAD}"/>
              </a:ext>
            </a:extLst>
          </p:cNvPr>
          <p:cNvGrpSpPr/>
          <p:nvPr/>
        </p:nvGrpSpPr>
        <p:grpSpPr>
          <a:xfrm>
            <a:off x="3868351" y="1764212"/>
            <a:ext cx="3751200" cy="3751200"/>
            <a:chOff x="2646363" y="2141538"/>
            <a:chExt cx="2174875" cy="2178050"/>
          </a:xfrm>
          <a:solidFill>
            <a:srgbClr val="0070C0"/>
          </a:solidFill>
          <a:effectLst/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39F33B7-DF4A-4296-8141-8BBAA80802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E984B0B5-FEF9-4ED1-9009-AAE9CFD72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874D742-01A2-47DA-A331-E6272D1B0E75}"/>
              </a:ext>
            </a:extLst>
          </p:cNvPr>
          <p:cNvSpPr txBox="1"/>
          <p:nvPr/>
        </p:nvSpPr>
        <p:spPr>
          <a:xfrm flipH="1">
            <a:off x="5126188" y="3439757"/>
            <a:ext cx="1232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VISION</a:t>
            </a:r>
            <a:endParaRPr lang="ko-KR" altLang="en-US" sz="2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4A1A4-28AC-46C0-AA69-C1667B0FE979}"/>
              </a:ext>
            </a:extLst>
          </p:cNvPr>
          <p:cNvSpPr txBox="1"/>
          <p:nvPr/>
        </p:nvSpPr>
        <p:spPr>
          <a:xfrm flipH="1">
            <a:off x="7564407" y="1882044"/>
            <a:ext cx="27431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편리한 사원 관리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F51802-19E2-4884-BC49-82B0D43E8079}"/>
              </a:ext>
            </a:extLst>
          </p:cNvPr>
          <p:cNvSpPr txBox="1"/>
          <p:nvPr/>
        </p:nvSpPr>
        <p:spPr>
          <a:xfrm flipH="1">
            <a:off x="7564407" y="2239379"/>
            <a:ext cx="261636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사원별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팀별, 부서별 다양하게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원하는대로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보고 관리하기 용이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53B97F-26BB-43E8-8ABA-C6C1B09EFDBC}"/>
              </a:ext>
            </a:extLst>
          </p:cNvPr>
          <p:cNvSpPr txBox="1"/>
          <p:nvPr/>
        </p:nvSpPr>
        <p:spPr>
          <a:xfrm flipH="1">
            <a:off x="889202" y="2263123"/>
            <a:ext cx="307751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휴식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퇴근 등을 기록하여 근무 시간 파악이 용이해짐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7863F-F269-4D2F-82A6-176898DDF4D4}"/>
              </a:ext>
            </a:extLst>
          </p:cNvPr>
          <p:cNvSpPr txBox="1"/>
          <p:nvPr/>
        </p:nvSpPr>
        <p:spPr>
          <a:xfrm flipH="1">
            <a:off x="7527277" y="4618621"/>
            <a:ext cx="265349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 dirty="0" err="1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조직별</a:t>
            </a:r>
            <a:r>
              <a:rPr lang="ko-KR" altLang="en-US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구성원 관리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122895-8D6B-4E65-82F1-33C83A8EF0CD}"/>
              </a:ext>
            </a:extLst>
          </p:cNvPr>
          <p:cNvSpPr txBox="1"/>
          <p:nvPr/>
        </p:nvSpPr>
        <p:spPr>
          <a:xfrm flipH="1">
            <a:off x="7527277" y="5085984"/>
            <a:ext cx="261636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조직별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구성원들을 한 눈에 보고 각각의 타임테이블을 이용해서 구성원 관리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2A10691-EEC7-499B-AF90-24D88AEE456B}"/>
              </a:ext>
            </a:extLst>
          </p:cNvPr>
          <p:cNvSpPr/>
          <p:nvPr/>
        </p:nvSpPr>
        <p:spPr>
          <a:xfrm>
            <a:off x="4101356" y="4419370"/>
            <a:ext cx="254000" cy="254000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05FF66-518A-4E4A-B5AB-6BAAE571C231}"/>
              </a:ext>
            </a:extLst>
          </p:cNvPr>
          <p:cNvSpPr txBox="1"/>
          <p:nvPr/>
        </p:nvSpPr>
        <p:spPr>
          <a:xfrm flipH="1">
            <a:off x="795528" y="4803287"/>
            <a:ext cx="307751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다양한 근무유형 등록을 통해 자율 근무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재택 근무를 유연하게 관리하게 됨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5AC3177-2D1D-43DE-925B-44BEDA0B452A}"/>
              </a:ext>
            </a:extLst>
          </p:cNvPr>
          <p:cNvSpPr/>
          <p:nvPr/>
        </p:nvSpPr>
        <p:spPr>
          <a:xfrm>
            <a:off x="7028557" y="4575104"/>
            <a:ext cx="254000" cy="254000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3A9D3E3-F207-4386-8677-F5A778B4A0AD}"/>
              </a:ext>
            </a:extLst>
          </p:cNvPr>
          <p:cNvSpPr/>
          <p:nvPr/>
        </p:nvSpPr>
        <p:spPr>
          <a:xfrm>
            <a:off x="7028557" y="2421204"/>
            <a:ext cx="254000" cy="254000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BAA5639-D87C-468E-986A-EAC9EFA9C1EE}"/>
              </a:ext>
            </a:extLst>
          </p:cNvPr>
          <p:cNvSpPr/>
          <p:nvPr/>
        </p:nvSpPr>
        <p:spPr>
          <a:xfrm>
            <a:off x="4316866" y="2294204"/>
            <a:ext cx="254000" cy="254000"/>
          </a:xfrm>
          <a:prstGeom prst="ellipse">
            <a:avLst/>
          </a:prstGeom>
          <a:solidFill>
            <a:srgbClr val="002060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D0A9C3-C313-4915-BCDE-F9D11BF9C8BF}"/>
              </a:ext>
            </a:extLst>
          </p:cNvPr>
          <p:cNvSpPr txBox="1"/>
          <p:nvPr/>
        </p:nvSpPr>
        <p:spPr>
          <a:xfrm flipH="1">
            <a:off x="1008553" y="1763058"/>
            <a:ext cx="294933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효율적인 근무시간  관리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CADFBA-9BB7-4EE4-B2F6-E192C9FF685E}"/>
              </a:ext>
            </a:extLst>
          </p:cNvPr>
          <p:cNvSpPr txBox="1"/>
          <p:nvPr/>
        </p:nvSpPr>
        <p:spPr>
          <a:xfrm flipH="1">
            <a:off x="882015" y="4319406"/>
            <a:ext cx="294933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다양한 업무유형 관리</a:t>
            </a:r>
          </a:p>
        </p:txBody>
      </p:sp>
    </p:spTree>
    <p:extLst>
      <p:ext uri="{BB962C8B-B14F-4D97-AF65-F5344CB8AC3E}">
        <p14:creationId xmlns:p14="http://schemas.microsoft.com/office/powerpoint/2010/main" val="2754479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840D9F8-C0F8-4FC6-A19B-079BB5133044}"/>
              </a:ext>
            </a:extLst>
          </p:cNvPr>
          <p:cNvSpPr/>
          <p:nvPr/>
        </p:nvSpPr>
        <p:spPr>
          <a:xfrm>
            <a:off x="0" y="0"/>
            <a:ext cx="12192000" cy="62819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48496" y="3105834"/>
            <a:ext cx="289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일정 </a:t>
            </a:r>
            <a:r>
              <a:rPr lang="en-US" altLang="ko-KR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&amp; </a:t>
            </a:r>
            <a:r>
              <a:rPr lang="ko-KR" altLang="en-US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역할</a:t>
            </a:r>
            <a:endParaRPr lang="en-US" sz="36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Lato" panose="020F050202020403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A308AD-460A-49F0-BD0E-95BD23C9F550}"/>
              </a:ext>
            </a:extLst>
          </p:cNvPr>
          <p:cNvSpPr/>
          <p:nvPr/>
        </p:nvSpPr>
        <p:spPr>
          <a:xfrm>
            <a:off x="11320494" y="0"/>
            <a:ext cx="864000" cy="6281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\</a:t>
            </a:r>
            <a:endParaRPr lang="ko-KR" altLang="en-US" dirty="0"/>
          </a:p>
        </p:txBody>
      </p:sp>
      <p:sp>
        <p:nvSpPr>
          <p:cNvPr id="5" name="부분 원형 4">
            <a:extLst>
              <a:ext uri="{FF2B5EF4-FFF2-40B4-BE49-F238E27FC236}">
                <a16:creationId xmlns:a16="http://schemas.microsoft.com/office/drawing/2014/main" id="{18592110-E421-49C3-A86A-46C670F3C3E4}"/>
              </a:ext>
            </a:extLst>
          </p:cNvPr>
          <p:cNvSpPr/>
          <p:nvPr/>
        </p:nvSpPr>
        <p:spPr>
          <a:xfrm rot="10800000">
            <a:off x="-1225296" y="-1225296"/>
            <a:ext cx="2450592" cy="2450592"/>
          </a:xfrm>
          <a:prstGeom prst="pie">
            <a:avLst>
              <a:gd name="adj1" fmla="val 10778521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30D750-E31A-453A-BE66-5DB37ACE1931}"/>
              </a:ext>
            </a:extLst>
          </p:cNvPr>
          <p:cNvSpPr txBox="1"/>
          <p:nvPr/>
        </p:nvSpPr>
        <p:spPr>
          <a:xfrm>
            <a:off x="134028" y="188898"/>
            <a:ext cx="73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5.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316F0E-4A9C-406C-8453-DBA29DCBDD82}"/>
              </a:ext>
            </a:extLst>
          </p:cNvPr>
          <p:cNvSpPr/>
          <p:nvPr/>
        </p:nvSpPr>
        <p:spPr>
          <a:xfrm>
            <a:off x="12118497" y="0"/>
            <a:ext cx="86400" cy="62819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90E8A7-5271-486F-8848-AA876D1630B9}"/>
              </a:ext>
            </a:extLst>
          </p:cNvPr>
          <p:cNvSpPr/>
          <p:nvPr/>
        </p:nvSpPr>
        <p:spPr>
          <a:xfrm>
            <a:off x="11957171" y="0"/>
            <a:ext cx="86400" cy="62819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B6531B-8B1B-4489-BE7A-F84F3871DC40}"/>
              </a:ext>
            </a:extLst>
          </p:cNvPr>
          <p:cNvSpPr/>
          <p:nvPr/>
        </p:nvSpPr>
        <p:spPr>
          <a:xfrm>
            <a:off x="11774823" y="0"/>
            <a:ext cx="86400" cy="62819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854BC9-F678-4A67-B361-D42FCE325C54}"/>
              </a:ext>
            </a:extLst>
          </p:cNvPr>
          <p:cNvSpPr/>
          <p:nvPr/>
        </p:nvSpPr>
        <p:spPr>
          <a:xfrm>
            <a:off x="11592304" y="0"/>
            <a:ext cx="86400" cy="62819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21276C-F54D-4BF6-9AA1-3746E3C33717}"/>
              </a:ext>
            </a:extLst>
          </p:cNvPr>
          <p:cNvSpPr/>
          <p:nvPr/>
        </p:nvSpPr>
        <p:spPr>
          <a:xfrm>
            <a:off x="11413199" y="0"/>
            <a:ext cx="86400" cy="62819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59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840D9F8-C0F8-4FC6-A19B-079BB5133044}"/>
              </a:ext>
            </a:extLst>
          </p:cNvPr>
          <p:cNvSpPr/>
          <p:nvPr/>
        </p:nvSpPr>
        <p:spPr>
          <a:xfrm>
            <a:off x="0" y="0"/>
            <a:ext cx="12192000" cy="86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6536" y="108834"/>
            <a:ext cx="114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일정</a:t>
            </a:r>
            <a:endParaRPr lang="en-US" sz="36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Lato" panose="020F050202020403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A308AD-460A-49F0-BD0E-95BD23C9F550}"/>
              </a:ext>
            </a:extLst>
          </p:cNvPr>
          <p:cNvSpPr/>
          <p:nvPr/>
        </p:nvSpPr>
        <p:spPr>
          <a:xfrm>
            <a:off x="11320494" y="0"/>
            <a:ext cx="864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\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30D750-E31A-453A-BE66-5DB37ACE1931}"/>
              </a:ext>
            </a:extLst>
          </p:cNvPr>
          <p:cNvSpPr txBox="1"/>
          <p:nvPr/>
        </p:nvSpPr>
        <p:spPr>
          <a:xfrm>
            <a:off x="10493448" y="108833"/>
            <a:ext cx="73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5.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316F0E-4A9C-406C-8453-DBA29DCBDD82}"/>
              </a:ext>
            </a:extLst>
          </p:cNvPr>
          <p:cNvSpPr/>
          <p:nvPr/>
        </p:nvSpPr>
        <p:spPr>
          <a:xfrm>
            <a:off x="12118497" y="0"/>
            <a:ext cx="864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90E8A7-5271-486F-8848-AA876D1630B9}"/>
              </a:ext>
            </a:extLst>
          </p:cNvPr>
          <p:cNvSpPr/>
          <p:nvPr/>
        </p:nvSpPr>
        <p:spPr>
          <a:xfrm>
            <a:off x="11957171" y="0"/>
            <a:ext cx="864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B6531B-8B1B-4489-BE7A-F84F3871DC40}"/>
              </a:ext>
            </a:extLst>
          </p:cNvPr>
          <p:cNvSpPr/>
          <p:nvPr/>
        </p:nvSpPr>
        <p:spPr>
          <a:xfrm>
            <a:off x="11774823" y="0"/>
            <a:ext cx="864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854BC9-F678-4A67-B361-D42FCE325C54}"/>
              </a:ext>
            </a:extLst>
          </p:cNvPr>
          <p:cNvSpPr/>
          <p:nvPr/>
        </p:nvSpPr>
        <p:spPr>
          <a:xfrm>
            <a:off x="11592304" y="0"/>
            <a:ext cx="864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21276C-F54D-4BF6-9AA1-3746E3C33717}"/>
              </a:ext>
            </a:extLst>
          </p:cNvPr>
          <p:cNvSpPr/>
          <p:nvPr/>
        </p:nvSpPr>
        <p:spPr>
          <a:xfrm>
            <a:off x="11413199" y="0"/>
            <a:ext cx="864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7C7F7A6-091D-418B-8A37-F6BBCFCDA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7" y="972833"/>
            <a:ext cx="11801174" cy="370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42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840D9F8-C0F8-4FC6-A19B-079BB5133044}"/>
              </a:ext>
            </a:extLst>
          </p:cNvPr>
          <p:cNvSpPr/>
          <p:nvPr/>
        </p:nvSpPr>
        <p:spPr>
          <a:xfrm>
            <a:off x="0" y="0"/>
            <a:ext cx="12192000" cy="86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9104" y="108834"/>
            <a:ext cx="128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역할</a:t>
            </a:r>
            <a:endParaRPr lang="en-US" sz="36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Lato" panose="020F050202020403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A308AD-460A-49F0-BD0E-95BD23C9F550}"/>
              </a:ext>
            </a:extLst>
          </p:cNvPr>
          <p:cNvSpPr/>
          <p:nvPr/>
        </p:nvSpPr>
        <p:spPr>
          <a:xfrm>
            <a:off x="11320494" y="0"/>
            <a:ext cx="864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\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30D750-E31A-453A-BE66-5DB37ACE1931}"/>
              </a:ext>
            </a:extLst>
          </p:cNvPr>
          <p:cNvSpPr txBox="1"/>
          <p:nvPr/>
        </p:nvSpPr>
        <p:spPr>
          <a:xfrm>
            <a:off x="10493448" y="108833"/>
            <a:ext cx="73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5.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316F0E-4A9C-406C-8453-DBA29DCBDD82}"/>
              </a:ext>
            </a:extLst>
          </p:cNvPr>
          <p:cNvSpPr/>
          <p:nvPr/>
        </p:nvSpPr>
        <p:spPr>
          <a:xfrm>
            <a:off x="12118497" y="0"/>
            <a:ext cx="864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90E8A7-5271-486F-8848-AA876D1630B9}"/>
              </a:ext>
            </a:extLst>
          </p:cNvPr>
          <p:cNvSpPr/>
          <p:nvPr/>
        </p:nvSpPr>
        <p:spPr>
          <a:xfrm>
            <a:off x="11957171" y="0"/>
            <a:ext cx="864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B6531B-8B1B-4489-BE7A-F84F3871DC40}"/>
              </a:ext>
            </a:extLst>
          </p:cNvPr>
          <p:cNvSpPr/>
          <p:nvPr/>
        </p:nvSpPr>
        <p:spPr>
          <a:xfrm>
            <a:off x="11774823" y="0"/>
            <a:ext cx="864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854BC9-F678-4A67-B361-D42FCE325C54}"/>
              </a:ext>
            </a:extLst>
          </p:cNvPr>
          <p:cNvSpPr/>
          <p:nvPr/>
        </p:nvSpPr>
        <p:spPr>
          <a:xfrm>
            <a:off x="11592304" y="0"/>
            <a:ext cx="864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21276C-F54D-4BF6-9AA1-3746E3C33717}"/>
              </a:ext>
            </a:extLst>
          </p:cNvPr>
          <p:cNvSpPr/>
          <p:nvPr/>
        </p:nvSpPr>
        <p:spPr>
          <a:xfrm>
            <a:off x="11413199" y="0"/>
            <a:ext cx="864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Freeform 28">
            <a:extLst>
              <a:ext uri="{FF2B5EF4-FFF2-40B4-BE49-F238E27FC236}">
                <a16:creationId xmlns:a16="http://schemas.microsoft.com/office/drawing/2014/main" id="{D1863FC8-F6DB-41A5-88CB-2676277C185C}"/>
              </a:ext>
            </a:extLst>
          </p:cNvPr>
          <p:cNvSpPr>
            <a:spLocks/>
          </p:cNvSpPr>
          <p:nvPr/>
        </p:nvSpPr>
        <p:spPr bwMode="auto">
          <a:xfrm>
            <a:off x="2622753" y="4618306"/>
            <a:ext cx="32961" cy="964089"/>
          </a:xfrm>
          <a:custGeom>
            <a:avLst/>
            <a:gdLst>
              <a:gd name="T0" fmla="*/ 18 w 36"/>
              <a:gd name="T1" fmla="*/ 0 h 1050"/>
              <a:gd name="T2" fmla="*/ 36 w 36"/>
              <a:gd name="T3" fmla="*/ 10 h 1050"/>
              <a:gd name="T4" fmla="*/ 36 w 36"/>
              <a:gd name="T5" fmla="*/ 1040 h 1050"/>
              <a:gd name="T6" fmla="*/ 18 w 36"/>
              <a:gd name="T7" fmla="*/ 1050 h 1050"/>
              <a:gd name="T8" fmla="*/ 0 w 36"/>
              <a:gd name="T9" fmla="*/ 1040 h 1050"/>
              <a:gd name="T10" fmla="*/ 0 w 36"/>
              <a:gd name="T11" fmla="*/ 10 h 1050"/>
              <a:gd name="T12" fmla="*/ 18 w 36"/>
              <a:gd name="T13" fmla="*/ 0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0">
                <a:moveTo>
                  <a:pt x="18" y="0"/>
                </a:moveTo>
                <a:cubicBezTo>
                  <a:pt x="28" y="0"/>
                  <a:pt x="36" y="4"/>
                  <a:pt x="36" y="10"/>
                </a:cubicBezTo>
                <a:cubicBezTo>
                  <a:pt x="36" y="1040"/>
                  <a:pt x="36" y="1040"/>
                  <a:pt x="36" y="1040"/>
                </a:cubicBezTo>
                <a:cubicBezTo>
                  <a:pt x="36" y="1045"/>
                  <a:pt x="28" y="1050"/>
                  <a:pt x="18" y="1050"/>
                </a:cubicBezTo>
                <a:cubicBezTo>
                  <a:pt x="8" y="1050"/>
                  <a:pt x="0" y="1045"/>
                  <a:pt x="0" y="104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8" y="0"/>
                  <a:pt x="18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55" name="Freeform 24">
            <a:extLst>
              <a:ext uri="{FF2B5EF4-FFF2-40B4-BE49-F238E27FC236}">
                <a16:creationId xmlns:a16="http://schemas.microsoft.com/office/drawing/2014/main" id="{F38979E1-22A4-41A3-96DC-443BF6BD9684}"/>
              </a:ext>
            </a:extLst>
          </p:cNvPr>
          <p:cNvSpPr>
            <a:spLocks/>
          </p:cNvSpPr>
          <p:nvPr/>
        </p:nvSpPr>
        <p:spPr bwMode="auto">
          <a:xfrm>
            <a:off x="1248294" y="1707795"/>
            <a:ext cx="32961" cy="964723"/>
          </a:xfrm>
          <a:custGeom>
            <a:avLst/>
            <a:gdLst>
              <a:gd name="T0" fmla="*/ 18 w 36"/>
              <a:gd name="T1" fmla="*/ 1051 h 1051"/>
              <a:gd name="T2" fmla="*/ 0 w 36"/>
              <a:gd name="T3" fmla="*/ 1040 h 1051"/>
              <a:gd name="T4" fmla="*/ 0 w 36"/>
              <a:gd name="T5" fmla="*/ 11 h 1051"/>
              <a:gd name="T6" fmla="*/ 18 w 36"/>
              <a:gd name="T7" fmla="*/ 0 h 1051"/>
              <a:gd name="T8" fmla="*/ 36 w 36"/>
              <a:gd name="T9" fmla="*/ 11 h 1051"/>
              <a:gd name="T10" fmla="*/ 36 w 36"/>
              <a:gd name="T11" fmla="*/ 1040 h 1051"/>
              <a:gd name="T12" fmla="*/ 18 w 36"/>
              <a:gd name="T13" fmla="*/ 1051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1">
                <a:moveTo>
                  <a:pt x="18" y="1051"/>
                </a:moveTo>
                <a:cubicBezTo>
                  <a:pt x="8" y="1051"/>
                  <a:pt x="0" y="1046"/>
                  <a:pt x="0" y="104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8" y="0"/>
                  <a:pt x="18" y="0"/>
                </a:cubicBezTo>
                <a:cubicBezTo>
                  <a:pt x="28" y="0"/>
                  <a:pt x="36" y="5"/>
                  <a:pt x="36" y="11"/>
                </a:cubicBezTo>
                <a:cubicBezTo>
                  <a:pt x="36" y="1040"/>
                  <a:pt x="36" y="1040"/>
                  <a:pt x="36" y="1040"/>
                </a:cubicBezTo>
                <a:cubicBezTo>
                  <a:pt x="36" y="1046"/>
                  <a:pt x="28" y="1051"/>
                  <a:pt x="18" y="1051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56" name="Oval 29">
            <a:extLst>
              <a:ext uri="{FF2B5EF4-FFF2-40B4-BE49-F238E27FC236}">
                <a16:creationId xmlns:a16="http://schemas.microsoft.com/office/drawing/2014/main" id="{823DDF59-2B20-42C7-9017-19C4A5DB7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763" y="4369096"/>
            <a:ext cx="256711" cy="256711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57" name="Oval 25">
            <a:extLst>
              <a:ext uri="{FF2B5EF4-FFF2-40B4-BE49-F238E27FC236}">
                <a16:creationId xmlns:a16="http://schemas.microsoft.com/office/drawing/2014/main" id="{A5FF076C-64C5-413A-AE89-4AE898380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418" y="2672518"/>
            <a:ext cx="256711" cy="25734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C8A919-17F4-446C-BE99-3916A93B0F46}"/>
              </a:ext>
            </a:extLst>
          </p:cNvPr>
          <p:cNvSpPr txBox="1"/>
          <p:nvPr/>
        </p:nvSpPr>
        <p:spPr>
          <a:xfrm>
            <a:off x="734802" y="3060616"/>
            <a:ext cx="1025727" cy="35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제윤태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208D56-E14B-4AF2-8C98-73505579AF07}"/>
              </a:ext>
            </a:extLst>
          </p:cNvPr>
          <p:cNvSpPr txBox="1"/>
          <p:nvPr/>
        </p:nvSpPr>
        <p:spPr>
          <a:xfrm>
            <a:off x="2251677" y="3806067"/>
            <a:ext cx="808073" cy="350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이선민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AC17330-D716-44F9-883D-A9CF2D0F9961}"/>
              </a:ext>
            </a:extLst>
          </p:cNvPr>
          <p:cNvGrpSpPr/>
          <p:nvPr/>
        </p:nvGrpSpPr>
        <p:grpSpPr>
          <a:xfrm>
            <a:off x="946171" y="1104130"/>
            <a:ext cx="637211" cy="638334"/>
            <a:chOff x="2313145" y="3364234"/>
            <a:chExt cx="1440112" cy="1442647"/>
          </a:xfrm>
        </p:grpSpPr>
        <p:sp>
          <p:nvSpPr>
            <p:cNvPr id="61" name="Rectangle 6">
              <a:extLst>
                <a:ext uri="{FF2B5EF4-FFF2-40B4-BE49-F238E27FC236}">
                  <a16:creationId xmlns:a16="http://schemas.microsoft.com/office/drawing/2014/main" id="{428B6C30-1313-47D9-BF41-B1F40CE48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145" y="3364234"/>
              <a:ext cx="1440112" cy="1442647"/>
            </a:xfrm>
            <a:prstGeom prst="ellipse">
              <a:avLst/>
            </a:prstGeom>
            <a:solidFill>
              <a:schemeClr val="accent2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45708" tIns="22854" rIns="45708" bIns="22854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62" name="Rectangle 7">
              <a:extLst>
                <a:ext uri="{FF2B5EF4-FFF2-40B4-BE49-F238E27FC236}">
                  <a16:creationId xmlns:a16="http://schemas.microsoft.com/office/drawing/2014/main" id="{C8CEBE80-8EA4-4E54-90CE-79AD6D087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1012" y="3411868"/>
              <a:ext cx="1344378" cy="13467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C46A11F-5475-4197-B83F-8E6290F01C92}"/>
                </a:ext>
              </a:extLst>
            </p:cNvPr>
            <p:cNvSpPr txBox="1"/>
            <p:nvPr/>
          </p:nvSpPr>
          <p:spPr>
            <a:xfrm>
              <a:off x="2648817" y="3563554"/>
              <a:ext cx="768763" cy="1043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  <a:latin typeface="Calibri" panose="020F0502020204030204" pitchFamily="34" charset="0"/>
                  <a:ea typeface="Roboto" charset="0"/>
                  <a:cs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5431D96-D47D-482E-8506-90F5DDC8EBC9}"/>
              </a:ext>
            </a:extLst>
          </p:cNvPr>
          <p:cNvGrpSpPr/>
          <p:nvPr/>
        </p:nvGrpSpPr>
        <p:grpSpPr>
          <a:xfrm>
            <a:off x="2321629" y="5582215"/>
            <a:ext cx="637200" cy="637200"/>
            <a:chOff x="3859401" y="3364234"/>
            <a:chExt cx="1440745" cy="1442647"/>
          </a:xfrm>
        </p:grpSpPr>
        <p:sp>
          <p:nvSpPr>
            <p:cNvPr id="65" name="Rectangle 8">
              <a:extLst>
                <a:ext uri="{FF2B5EF4-FFF2-40B4-BE49-F238E27FC236}">
                  <a16:creationId xmlns:a16="http://schemas.microsoft.com/office/drawing/2014/main" id="{F34F33EB-E3CD-432A-806A-71694F606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401" y="3364234"/>
              <a:ext cx="1440745" cy="1442647"/>
            </a:xfrm>
            <a:prstGeom prst="ellipse">
              <a:avLst/>
            </a:prstGeom>
            <a:solidFill>
              <a:schemeClr val="accent2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45708" tIns="22854" rIns="45708" bIns="22854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66" name="Rectangle 9">
              <a:extLst>
                <a:ext uri="{FF2B5EF4-FFF2-40B4-BE49-F238E27FC236}">
                  <a16:creationId xmlns:a16="http://schemas.microsoft.com/office/drawing/2014/main" id="{F3F436E9-43E8-4AD5-A312-5485BCF75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556" y="3411789"/>
              <a:ext cx="1345168" cy="13475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52CB13F-F1D1-45D4-B74A-7185A6CEAF1C}"/>
                </a:ext>
              </a:extLst>
            </p:cNvPr>
            <p:cNvSpPr txBox="1"/>
            <p:nvPr/>
          </p:nvSpPr>
          <p:spPr>
            <a:xfrm>
              <a:off x="4415793" y="357071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  <a:latin typeface="Calibri" panose="020F0502020204030204" pitchFamily="34" charset="0"/>
                  <a:ea typeface="Roboto" charset="0"/>
                  <a:cs typeface="Calibri" panose="020F0502020204030204" pitchFamily="34" charset="0"/>
                </a:rPr>
                <a:t>2</a:t>
              </a:r>
            </a:p>
          </p:txBody>
        </p:sp>
      </p:grpSp>
      <p:sp>
        <p:nvSpPr>
          <p:cNvPr id="68" name="Freeform 28">
            <a:extLst>
              <a:ext uri="{FF2B5EF4-FFF2-40B4-BE49-F238E27FC236}">
                <a16:creationId xmlns:a16="http://schemas.microsoft.com/office/drawing/2014/main" id="{14EAB4F4-E700-4BDA-A950-9056A990036E}"/>
              </a:ext>
            </a:extLst>
          </p:cNvPr>
          <p:cNvSpPr>
            <a:spLocks/>
          </p:cNvSpPr>
          <p:nvPr/>
        </p:nvSpPr>
        <p:spPr bwMode="auto">
          <a:xfrm>
            <a:off x="6897943" y="4614270"/>
            <a:ext cx="32961" cy="964089"/>
          </a:xfrm>
          <a:custGeom>
            <a:avLst/>
            <a:gdLst>
              <a:gd name="T0" fmla="*/ 18 w 36"/>
              <a:gd name="T1" fmla="*/ 0 h 1050"/>
              <a:gd name="T2" fmla="*/ 36 w 36"/>
              <a:gd name="T3" fmla="*/ 10 h 1050"/>
              <a:gd name="T4" fmla="*/ 36 w 36"/>
              <a:gd name="T5" fmla="*/ 1040 h 1050"/>
              <a:gd name="T6" fmla="*/ 18 w 36"/>
              <a:gd name="T7" fmla="*/ 1050 h 1050"/>
              <a:gd name="T8" fmla="*/ 0 w 36"/>
              <a:gd name="T9" fmla="*/ 1040 h 1050"/>
              <a:gd name="T10" fmla="*/ 0 w 36"/>
              <a:gd name="T11" fmla="*/ 10 h 1050"/>
              <a:gd name="T12" fmla="*/ 18 w 36"/>
              <a:gd name="T13" fmla="*/ 0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0">
                <a:moveTo>
                  <a:pt x="18" y="0"/>
                </a:moveTo>
                <a:cubicBezTo>
                  <a:pt x="28" y="0"/>
                  <a:pt x="36" y="4"/>
                  <a:pt x="36" y="10"/>
                </a:cubicBezTo>
                <a:cubicBezTo>
                  <a:pt x="36" y="1040"/>
                  <a:pt x="36" y="1040"/>
                  <a:pt x="36" y="1040"/>
                </a:cubicBezTo>
                <a:cubicBezTo>
                  <a:pt x="36" y="1045"/>
                  <a:pt x="28" y="1050"/>
                  <a:pt x="18" y="1050"/>
                </a:cubicBezTo>
                <a:cubicBezTo>
                  <a:pt x="8" y="1050"/>
                  <a:pt x="0" y="1045"/>
                  <a:pt x="0" y="104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8" y="0"/>
                  <a:pt x="18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69" name="Oval 29">
            <a:extLst>
              <a:ext uri="{FF2B5EF4-FFF2-40B4-BE49-F238E27FC236}">
                <a16:creationId xmlns:a16="http://schemas.microsoft.com/office/drawing/2014/main" id="{9ADF02A9-15E8-45A1-B65A-0C0D8C201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9953" y="4365060"/>
            <a:ext cx="256711" cy="256711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FD7724-C500-480B-9870-64DCAF66F835}"/>
              </a:ext>
            </a:extLst>
          </p:cNvPr>
          <p:cNvSpPr txBox="1"/>
          <p:nvPr/>
        </p:nvSpPr>
        <p:spPr>
          <a:xfrm>
            <a:off x="6458282" y="3800094"/>
            <a:ext cx="913712" cy="350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왕준수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91436BC-D584-4C58-9587-8E75BA6338D1}"/>
              </a:ext>
            </a:extLst>
          </p:cNvPr>
          <p:cNvGrpSpPr/>
          <p:nvPr/>
        </p:nvGrpSpPr>
        <p:grpSpPr>
          <a:xfrm>
            <a:off x="6596819" y="5578179"/>
            <a:ext cx="637200" cy="637200"/>
            <a:chOff x="3859401" y="3364234"/>
            <a:chExt cx="1440745" cy="1442647"/>
          </a:xfrm>
        </p:grpSpPr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8A3127CE-954B-44BB-865A-BA855299A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401" y="3364234"/>
              <a:ext cx="1440745" cy="1442647"/>
            </a:xfrm>
            <a:prstGeom prst="ellipse">
              <a:avLst/>
            </a:prstGeom>
            <a:solidFill>
              <a:schemeClr val="accent2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45708" tIns="22854" rIns="45708" bIns="22854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73" name="Rectangle 9">
              <a:extLst>
                <a:ext uri="{FF2B5EF4-FFF2-40B4-BE49-F238E27FC236}">
                  <a16:creationId xmlns:a16="http://schemas.microsoft.com/office/drawing/2014/main" id="{551F9F24-1C37-4CB7-AA5F-0F0813E89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556" y="3411789"/>
              <a:ext cx="1345168" cy="13475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6C5546F-6A84-4FF8-A2EE-B9DC36F9697D}"/>
                </a:ext>
              </a:extLst>
            </p:cNvPr>
            <p:cNvSpPr txBox="1"/>
            <p:nvPr/>
          </p:nvSpPr>
          <p:spPr>
            <a:xfrm>
              <a:off x="4168910" y="3578233"/>
              <a:ext cx="769116" cy="1045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  <a:latin typeface="Calibri" panose="020F0502020204030204" pitchFamily="34" charset="0"/>
                  <a:ea typeface="Roboto" charset="0"/>
                  <a:cs typeface="Calibri" panose="020F0502020204030204" pitchFamily="34" charset="0"/>
                </a:rPr>
                <a:t>4</a:t>
              </a:r>
            </a:p>
          </p:txBody>
        </p:sp>
      </p:grpSp>
      <p:sp>
        <p:nvSpPr>
          <p:cNvPr id="75" name="Freeform 24">
            <a:extLst>
              <a:ext uri="{FF2B5EF4-FFF2-40B4-BE49-F238E27FC236}">
                <a16:creationId xmlns:a16="http://schemas.microsoft.com/office/drawing/2014/main" id="{C114A28D-33B3-4268-AFE6-7EA9986F87F3}"/>
              </a:ext>
            </a:extLst>
          </p:cNvPr>
          <p:cNvSpPr>
            <a:spLocks/>
          </p:cNvSpPr>
          <p:nvPr/>
        </p:nvSpPr>
        <p:spPr bwMode="auto">
          <a:xfrm>
            <a:off x="6003430" y="1707795"/>
            <a:ext cx="32961" cy="964723"/>
          </a:xfrm>
          <a:custGeom>
            <a:avLst/>
            <a:gdLst>
              <a:gd name="T0" fmla="*/ 18 w 36"/>
              <a:gd name="T1" fmla="*/ 1051 h 1051"/>
              <a:gd name="T2" fmla="*/ 0 w 36"/>
              <a:gd name="T3" fmla="*/ 1040 h 1051"/>
              <a:gd name="T4" fmla="*/ 0 w 36"/>
              <a:gd name="T5" fmla="*/ 11 h 1051"/>
              <a:gd name="T6" fmla="*/ 18 w 36"/>
              <a:gd name="T7" fmla="*/ 0 h 1051"/>
              <a:gd name="T8" fmla="*/ 36 w 36"/>
              <a:gd name="T9" fmla="*/ 11 h 1051"/>
              <a:gd name="T10" fmla="*/ 36 w 36"/>
              <a:gd name="T11" fmla="*/ 1040 h 1051"/>
              <a:gd name="T12" fmla="*/ 18 w 36"/>
              <a:gd name="T13" fmla="*/ 1051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1">
                <a:moveTo>
                  <a:pt x="18" y="1051"/>
                </a:moveTo>
                <a:cubicBezTo>
                  <a:pt x="8" y="1051"/>
                  <a:pt x="0" y="1046"/>
                  <a:pt x="0" y="104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8" y="0"/>
                  <a:pt x="18" y="0"/>
                </a:cubicBezTo>
                <a:cubicBezTo>
                  <a:pt x="28" y="0"/>
                  <a:pt x="36" y="5"/>
                  <a:pt x="36" y="11"/>
                </a:cubicBezTo>
                <a:cubicBezTo>
                  <a:pt x="36" y="1040"/>
                  <a:pt x="36" y="1040"/>
                  <a:pt x="36" y="1040"/>
                </a:cubicBezTo>
                <a:cubicBezTo>
                  <a:pt x="36" y="1046"/>
                  <a:pt x="28" y="1051"/>
                  <a:pt x="18" y="1051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76" name="Oval 25">
            <a:extLst>
              <a:ext uri="{FF2B5EF4-FFF2-40B4-BE49-F238E27FC236}">
                <a16:creationId xmlns:a16="http://schemas.microsoft.com/office/drawing/2014/main" id="{0CD01EBC-204B-4FC9-9FBB-B8A5696B3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1554" y="2672518"/>
            <a:ext cx="256711" cy="25734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B07424E-CA52-499D-8255-1E9F457782E8}"/>
              </a:ext>
            </a:extLst>
          </p:cNvPr>
          <p:cNvSpPr txBox="1"/>
          <p:nvPr/>
        </p:nvSpPr>
        <p:spPr>
          <a:xfrm>
            <a:off x="5546574" y="3048049"/>
            <a:ext cx="913712" cy="35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권지윤 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E4458FB-3730-437D-B15C-AA3B0C3761A2}"/>
              </a:ext>
            </a:extLst>
          </p:cNvPr>
          <p:cNvGrpSpPr/>
          <p:nvPr/>
        </p:nvGrpSpPr>
        <p:grpSpPr>
          <a:xfrm>
            <a:off x="5701307" y="1104130"/>
            <a:ext cx="637211" cy="638334"/>
            <a:chOff x="2313145" y="3364234"/>
            <a:chExt cx="1440112" cy="1442647"/>
          </a:xfrm>
        </p:grpSpPr>
        <p:sp>
          <p:nvSpPr>
            <p:cNvPr id="79" name="Rectangle 6">
              <a:extLst>
                <a:ext uri="{FF2B5EF4-FFF2-40B4-BE49-F238E27FC236}">
                  <a16:creationId xmlns:a16="http://schemas.microsoft.com/office/drawing/2014/main" id="{33388AF6-E3F8-417F-A07C-CFBD6301E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145" y="3364234"/>
              <a:ext cx="1440112" cy="1442647"/>
            </a:xfrm>
            <a:prstGeom prst="ellipse">
              <a:avLst/>
            </a:prstGeom>
            <a:solidFill>
              <a:schemeClr val="accent2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45708" tIns="22854" rIns="45708" bIns="22854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80" name="Rectangle 7">
              <a:extLst>
                <a:ext uri="{FF2B5EF4-FFF2-40B4-BE49-F238E27FC236}">
                  <a16:creationId xmlns:a16="http://schemas.microsoft.com/office/drawing/2014/main" id="{401BE981-7E78-46B6-AE6A-734F99B92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1012" y="3411868"/>
              <a:ext cx="1344378" cy="13467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45708" tIns="22854" rIns="45708" bIns="22854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B082230-318E-4D8F-8459-A45E89E1B7DF}"/>
                </a:ext>
              </a:extLst>
            </p:cNvPr>
            <p:cNvSpPr txBox="1"/>
            <p:nvPr/>
          </p:nvSpPr>
          <p:spPr>
            <a:xfrm>
              <a:off x="2648817" y="3563554"/>
              <a:ext cx="768765" cy="1043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  <a:latin typeface="Calibri" panose="020F0502020204030204" pitchFamily="34" charset="0"/>
                  <a:ea typeface="Roboto" charset="0"/>
                  <a:cs typeface="Calibri" panose="020F0502020204030204" pitchFamily="34" charset="0"/>
                </a:rPr>
                <a:t>3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4939EA4-1268-4A3D-AA62-2FBA69A9EA01}"/>
              </a:ext>
            </a:extLst>
          </p:cNvPr>
          <p:cNvSpPr txBox="1"/>
          <p:nvPr/>
        </p:nvSpPr>
        <p:spPr>
          <a:xfrm>
            <a:off x="1885505" y="1199709"/>
            <a:ext cx="3231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공지 사항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프로젝트 관리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0BF4CB5-8423-45CF-B124-13F32A41BF86}"/>
              </a:ext>
            </a:extLst>
          </p:cNvPr>
          <p:cNvSpPr txBox="1"/>
          <p:nvPr/>
        </p:nvSpPr>
        <p:spPr>
          <a:xfrm>
            <a:off x="7261993" y="1156418"/>
            <a:ext cx="32314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휴일 관리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주간업무보고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팀원업무보고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프로젝트목록관리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25FAD55-F8FC-4FF1-82DC-D5D7294AED62}"/>
              </a:ext>
            </a:extLst>
          </p:cNvPr>
          <p:cNvSpPr txBox="1"/>
          <p:nvPr/>
        </p:nvSpPr>
        <p:spPr>
          <a:xfrm>
            <a:off x="3418181" y="3924199"/>
            <a:ext cx="3231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공지 사항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0E05C51-0E31-4C69-9645-4D14DBCC1F1D}"/>
              </a:ext>
            </a:extLst>
          </p:cNvPr>
          <p:cNvSpPr txBox="1"/>
          <p:nvPr/>
        </p:nvSpPr>
        <p:spPr>
          <a:xfrm>
            <a:off x="8560880" y="3965221"/>
            <a:ext cx="32314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구성원 스케줄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개인 스케줄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연차</a:t>
            </a:r>
            <a:r>
              <a:rPr lang="en-US" altLang="ko-KR" sz="1400" dirty="0"/>
              <a:t>/</a:t>
            </a:r>
            <a:r>
              <a:rPr lang="ko-KR" altLang="en-US" sz="1400" dirty="0"/>
              <a:t>반차</a:t>
            </a:r>
            <a:r>
              <a:rPr lang="en-US" altLang="ko-KR" sz="1400" dirty="0"/>
              <a:t>/</a:t>
            </a:r>
            <a:r>
              <a:rPr lang="ko-KR" altLang="en-US" sz="1400" dirty="0"/>
              <a:t>출장</a:t>
            </a:r>
            <a:r>
              <a:rPr lang="en-US" altLang="ko-KR" sz="1400" dirty="0"/>
              <a:t>/</a:t>
            </a:r>
            <a:r>
              <a:rPr lang="ko-KR" altLang="en-US" sz="1400" dirty="0"/>
              <a:t>외근 신청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연차</a:t>
            </a:r>
            <a:r>
              <a:rPr lang="en-US" altLang="ko-KR" sz="1400" dirty="0"/>
              <a:t>/</a:t>
            </a:r>
            <a:r>
              <a:rPr lang="ko-KR" altLang="en-US" sz="1400" dirty="0"/>
              <a:t>반차</a:t>
            </a:r>
            <a:r>
              <a:rPr lang="en-US" altLang="ko-KR" sz="1400" dirty="0"/>
              <a:t>/</a:t>
            </a:r>
            <a:r>
              <a:rPr lang="ko-KR" altLang="en-US" sz="1400" dirty="0"/>
              <a:t>출장</a:t>
            </a:r>
            <a:r>
              <a:rPr lang="en-US" altLang="ko-KR" sz="1400" dirty="0"/>
              <a:t>/</a:t>
            </a:r>
            <a:r>
              <a:rPr lang="ko-KR" altLang="en-US" sz="1400" dirty="0"/>
              <a:t>외근 관리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892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840D9F8-C0F8-4FC6-A19B-079BB5133044}"/>
              </a:ext>
            </a:extLst>
          </p:cNvPr>
          <p:cNvSpPr/>
          <p:nvPr/>
        </p:nvSpPr>
        <p:spPr>
          <a:xfrm>
            <a:off x="0" y="0"/>
            <a:ext cx="12192000" cy="62819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241440" y="3105834"/>
            <a:ext cx="370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기능 소개 </a:t>
            </a:r>
            <a:r>
              <a:rPr lang="en-US" altLang="ko-KR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&amp; </a:t>
            </a:r>
            <a:r>
              <a:rPr lang="ko-KR" altLang="en-US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시연</a:t>
            </a:r>
            <a:endParaRPr lang="en-US" sz="36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Lato" panose="020F050202020403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A308AD-460A-49F0-BD0E-95BD23C9F550}"/>
              </a:ext>
            </a:extLst>
          </p:cNvPr>
          <p:cNvSpPr/>
          <p:nvPr/>
        </p:nvSpPr>
        <p:spPr>
          <a:xfrm>
            <a:off x="11320494" y="0"/>
            <a:ext cx="864000" cy="6281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\</a:t>
            </a:r>
            <a:endParaRPr lang="ko-KR" altLang="en-US" dirty="0"/>
          </a:p>
        </p:txBody>
      </p:sp>
      <p:sp>
        <p:nvSpPr>
          <p:cNvPr id="5" name="부분 원형 4">
            <a:extLst>
              <a:ext uri="{FF2B5EF4-FFF2-40B4-BE49-F238E27FC236}">
                <a16:creationId xmlns:a16="http://schemas.microsoft.com/office/drawing/2014/main" id="{18592110-E421-49C3-A86A-46C670F3C3E4}"/>
              </a:ext>
            </a:extLst>
          </p:cNvPr>
          <p:cNvSpPr/>
          <p:nvPr/>
        </p:nvSpPr>
        <p:spPr>
          <a:xfrm rot="10800000">
            <a:off x="-1225296" y="-1225296"/>
            <a:ext cx="2450592" cy="2450592"/>
          </a:xfrm>
          <a:prstGeom prst="pie">
            <a:avLst>
              <a:gd name="adj1" fmla="val 10778521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30D750-E31A-453A-BE66-5DB37ACE1931}"/>
              </a:ext>
            </a:extLst>
          </p:cNvPr>
          <p:cNvSpPr txBox="1"/>
          <p:nvPr/>
        </p:nvSpPr>
        <p:spPr>
          <a:xfrm>
            <a:off x="134028" y="188898"/>
            <a:ext cx="73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6.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21276C-F54D-4BF6-9AA1-3746E3C33717}"/>
              </a:ext>
            </a:extLst>
          </p:cNvPr>
          <p:cNvSpPr/>
          <p:nvPr/>
        </p:nvSpPr>
        <p:spPr>
          <a:xfrm>
            <a:off x="12117270" y="0"/>
            <a:ext cx="72000" cy="62819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D25BEE-93C9-401B-B30C-337B04BACF37}"/>
              </a:ext>
            </a:extLst>
          </p:cNvPr>
          <p:cNvSpPr/>
          <p:nvPr/>
        </p:nvSpPr>
        <p:spPr>
          <a:xfrm>
            <a:off x="11976828" y="0"/>
            <a:ext cx="72000" cy="62819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1A5169-3DFE-4879-B362-AD1CAFC527B1}"/>
              </a:ext>
            </a:extLst>
          </p:cNvPr>
          <p:cNvSpPr/>
          <p:nvPr/>
        </p:nvSpPr>
        <p:spPr>
          <a:xfrm>
            <a:off x="11834607" y="0"/>
            <a:ext cx="72000" cy="62819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EAE82-F5BD-457D-9379-C8789CAEFFE8}"/>
              </a:ext>
            </a:extLst>
          </p:cNvPr>
          <p:cNvSpPr/>
          <p:nvPr/>
        </p:nvSpPr>
        <p:spPr>
          <a:xfrm>
            <a:off x="11680494" y="0"/>
            <a:ext cx="72000" cy="62819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6B1BA8-3234-498C-911B-B53F9690A8BD}"/>
              </a:ext>
            </a:extLst>
          </p:cNvPr>
          <p:cNvSpPr/>
          <p:nvPr/>
        </p:nvSpPr>
        <p:spPr>
          <a:xfrm>
            <a:off x="11526381" y="0"/>
            <a:ext cx="72000" cy="62819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0144C2-D46D-4440-B51C-5D04CA95DE78}"/>
              </a:ext>
            </a:extLst>
          </p:cNvPr>
          <p:cNvSpPr/>
          <p:nvPr/>
        </p:nvSpPr>
        <p:spPr>
          <a:xfrm>
            <a:off x="11390596" y="0"/>
            <a:ext cx="72000" cy="62819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795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840D9F8-C0F8-4FC6-A19B-079BB5133044}"/>
              </a:ext>
            </a:extLst>
          </p:cNvPr>
          <p:cNvSpPr/>
          <p:nvPr/>
        </p:nvSpPr>
        <p:spPr>
          <a:xfrm>
            <a:off x="0" y="0"/>
            <a:ext cx="12192000" cy="86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A308AD-460A-49F0-BD0E-95BD23C9F550}"/>
              </a:ext>
            </a:extLst>
          </p:cNvPr>
          <p:cNvSpPr/>
          <p:nvPr/>
        </p:nvSpPr>
        <p:spPr>
          <a:xfrm>
            <a:off x="11320494" y="0"/>
            <a:ext cx="864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\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30D750-E31A-453A-BE66-5DB37ACE1931}"/>
              </a:ext>
            </a:extLst>
          </p:cNvPr>
          <p:cNvSpPr txBox="1"/>
          <p:nvPr/>
        </p:nvSpPr>
        <p:spPr>
          <a:xfrm>
            <a:off x="10503356" y="108834"/>
            <a:ext cx="73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6.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21276C-F54D-4BF6-9AA1-3746E3C33717}"/>
              </a:ext>
            </a:extLst>
          </p:cNvPr>
          <p:cNvSpPr/>
          <p:nvPr/>
        </p:nvSpPr>
        <p:spPr>
          <a:xfrm>
            <a:off x="12117270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D25BEE-93C9-401B-B30C-337B04BACF37}"/>
              </a:ext>
            </a:extLst>
          </p:cNvPr>
          <p:cNvSpPr/>
          <p:nvPr/>
        </p:nvSpPr>
        <p:spPr>
          <a:xfrm>
            <a:off x="11976828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1A5169-3DFE-4879-B362-AD1CAFC527B1}"/>
              </a:ext>
            </a:extLst>
          </p:cNvPr>
          <p:cNvSpPr/>
          <p:nvPr/>
        </p:nvSpPr>
        <p:spPr>
          <a:xfrm>
            <a:off x="11834607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EAE82-F5BD-457D-9379-C8789CAEFFE8}"/>
              </a:ext>
            </a:extLst>
          </p:cNvPr>
          <p:cNvSpPr/>
          <p:nvPr/>
        </p:nvSpPr>
        <p:spPr>
          <a:xfrm>
            <a:off x="11680494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6B1BA8-3234-498C-911B-B53F9690A8BD}"/>
              </a:ext>
            </a:extLst>
          </p:cNvPr>
          <p:cNvSpPr/>
          <p:nvPr/>
        </p:nvSpPr>
        <p:spPr>
          <a:xfrm>
            <a:off x="11526381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0144C2-D46D-4440-B51C-5D04CA95DE78}"/>
              </a:ext>
            </a:extLst>
          </p:cNvPr>
          <p:cNvSpPr/>
          <p:nvPr/>
        </p:nvSpPr>
        <p:spPr>
          <a:xfrm>
            <a:off x="11390596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F59AB8-DBA9-438B-8E10-0C539A5BE045}"/>
              </a:ext>
            </a:extLst>
          </p:cNvPr>
          <p:cNvSpPr txBox="1"/>
          <p:nvPr/>
        </p:nvSpPr>
        <p:spPr>
          <a:xfrm>
            <a:off x="285393" y="108834"/>
            <a:ext cx="5621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기능 소개 </a:t>
            </a:r>
            <a:r>
              <a:rPr lang="en-US" altLang="ko-KR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– </a:t>
            </a:r>
            <a:r>
              <a:rPr lang="ko-KR" altLang="en-US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업무진행사항</a:t>
            </a:r>
            <a:endParaRPr lang="en-US" sz="36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49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840D9F8-C0F8-4FC6-A19B-079BB5133044}"/>
              </a:ext>
            </a:extLst>
          </p:cNvPr>
          <p:cNvSpPr/>
          <p:nvPr/>
        </p:nvSpPr>
        <p:spPr>
          <a:xfrm>
            <a:off x="0" y="0"/>
            <a:ext cx="12192000" cy="86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A308AD-460A-49F0-BD0E-95BD23C9F550}"/>
              </a:ext>
            </a:extLst>
          </p:cNvPr>
          <p:cNvSpPr/>
          <p:nvPr/>
        </p:nvSpPr>
        <p:spPr>
          <a:xfrm>
            <a:off x="11320494" y="0"/>
            <a:ext cx="864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\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30D750-E31A-453A-BE66-5DB37ACE1931}"/>
              </a:ext>
            </a:extLst>
          </p:cNvPr>
          <p:cNvSpPr txBox="1"/>
          <p:nvPr/>
        </p:nvSpPr>
        <p:spPr>
          <a:xfrm>
            <a:off x="10503356" y="108834"/>
            <a:ext cx="73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6.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21276C-F54D-4BF6-9AA1-3746E3C33717}"/>
              </a:ext>
            </a:extLst>
          </p:cNvPr>
          <p:cNvSpPr/>
          <p:nvPr/>
        </p:nvSpPr>
        <p:spPr>
          <a:xfrm>
            <a:off x="12117270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D25BEE-93C9-401B-B30C-337B04BACF37}"/>
              </a:ext>
            </a:extLst>
          </p:cNvPr>
          <p:cNvSpPr/>
          <p:nvPr/>
        </p:nvSpPr>
        <p:spPr>
          <a:xfrm>
            <a:off x="11976828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1A5169-3DFE-4879-B362-AD1CAFC527B1}"/>
              </a:ext>
            </a:extLst>
          </p:cNvPr>
          <p:cNvSpPr/>
          <p:nvPr/>
        </p:nvSpPr>
        <p:spPr>
          <a:xfrm>
            <a:off x="11834607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EAE82-F5BD-457D-9379-C8789CAEFFE8}"/>
              </a:ext>
            </a:extLst>
          </p:cNvPr>
          <p:cNvSpPr/>
          <p:nvPr/>
        </p:nvSpPr>
        <p:spPr>
          <a:xfrm>
            <a:off x="11680494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6B1BA8-3234-498C-911B-B53F9690A8BD}"/>
              </a:ext>
            </a:extLst>
          </p:cNvPr>
          <p:cNvSpPr/>
          <p:nvPr/>
        </p:nvSpPr>
        <p:spPr>
          <a:xfrm>
            <a:off x="11526381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0144C2-D46D-4440-B51C-5D04CA95DE78}"/>
              </a:ext>
            </a:extLst>
          </p:cNvPr>
          <p:cNvSpPr/>
          <p:nvPr/>
        </p:nvSpPr>
        <p:spPr>
          <a:xfrm>
            <a:off x="11390596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E8E5E1-71B8-480A-B38A-7EECD5D35C74}"/>
              </a:ext>
            </a:extLst>
          </p:cNvPr>
          <p:cNvSpPr txBox="1"/>
          <p:nvPr/>
        </p:nvSpPr>
        <p:spPr>
          <a:xfrm>
            <a:off x="285393" y="108834"/>
            <a:ext cx="226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기능 소개 </a:t>
            </a:r>
            <a:endParaRPr lang="en-US" sz="36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Lato" panose="020F050202020403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28344A-2814-4F74-BF2E-1AC73FA865BD}"/>
              </a:ext>
            </a:extLst>
          </p:cNvPr>
          <p:cNvSpPr/>
          <p:nvPr/>
        </p:nvSpPr>
        <p:spPr>
          <a:xfrm>
            <a:off x="1773455" y="2093976"/>
            <a:ext cx="777240" cy="448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9721B1D-8671-494E-B422-CDEBE2E44946}"/>
              </a:ext>
            </a:extLst>
          </p:cNvPr>
          <p:cNvSpPr/>
          <p:nvPr/>
        </p:nvSpPr>
        <p:spPr>
          <a:xfrm>
            <a:off x="2709644" y="3042669"/>
            <a:ext cx="2318007" cy="772661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  <a:r>
              <a:rPr lang="en-US" altLang="ko-KR" dirty="0"/>
              <a:t>/</a:t>
            </a:r>
            <a:r>
              <a:rPr lang="ko-KR" altLang="en-US" dirty="0"/>
              <a:t>부서</a:t>
            </a:r>
            <a:r>
              <a:rPr lang="en-US" altLang="ko-KR" dirty="0"/>
              <a:t>/</a:t>
            </a:r>
            <a:r>
              <a:rPr lang="ko-KR" altLang="en-US" dirty="0"/>
              <a:t>팀</a:t>
            </a:r>
            <a:r>
              <a:rPr lang="en-US" altLang="ko-KR" dirty="0"/>
              <a:t>/</a:t>
            </a:r>
            <a:r>
              <a:rPr lang="ko-KR" altLang="en-US" dirty="0"/>
              <a:t>직책</a:t>
            </a:r>
            <a:endParaRPr lang="en-US" altLang="ko-KR" dirty="0"/>
          </a:p>
          <a:p>
            <a:pPr algn="ctr"/>
            <a:r>
              <a:rPr lang="ko-KR" altLang="en-US" dirty="0"/>
              <a:t>필터 기능</a:t>
            </a:r>
          </a:p>
        </p:txBody>
      </p:sp>
    </p:spTree>
    <p:extLst>
      <p:ext uri="{BB962C8B-B14F-4D97-AF65-F5344CB8AC3E}">
        <p14:creationId xmlns:p14="http://schemas.microsoft.com/office/powerpoint/2010/main" val="1526282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840D9F8-C0F8-4FC6-A19B-079BB5133044}"/>
              </a:ext>
            </a:extLst>
          </p:cNvPr>
          <p:cNvSpPr/>
          <p:nvPr/>
        </p:nvSpPr>
        <p:spPr>
          <a:xfrm>
            <a:off x="0" y="0"/>
            <a:ext cx="12192000" cy="86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A308AD-460A-49F0-BD0E-95BD23C9F550}"/>
              </a:ext>
            </a:extLst>
          </p:cNvPr>
          <p:cNvSpPr/>
          <p:nvPr/>
        </p:nvSpPr>
        <p:spPr>
          <a:xfrm>
            <a:off x="11320494" y="0"/>
            <a:ext cx="864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\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30D750-E31A-453A-BE66-5DB37ACE1931}"/>
              </a:ext>
            </a:extLst>
          </p:cNvPr>
          <p:cNvSpPr txBox="1"/>
          <p:nvPr/>
        </p:nvSpPr>
        <p:spPr>
          <a:xfrm>
            <a:off x="10503356" y="108834"/>
            <a:ext cx="73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6.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21276C-F54D-4BF6-9AA1-3746E3C33717}"/>
              </a:ext>
            </a:extLst>
          </p:cNvPr>
          <p:cNvSpPr/>
          <p:nvPr/>
        </p:nvSpPr>
        <p:spPr>
          <a:xfrm>
            <a:off x="12117270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D25BEE-93C9-401B-B30C-337B04BACF37}"/>
              </a:ext>
            </a:extLst>
          </p:cNvPr>
          <p:cNvSpPr/>
          <p:nvPr/>
        </p:nvSpPr>
        <p:spPr>
          <a:xfrm>
            <a:off x="11976828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1A5169-3DFE-4879-B362-AD1CAFC527B1}"/>
              </a:ext>
            </a:extLst>
          </p:cNvPr>
          <p:cNvSpPr/>
          <p:nvPr/>
        </p:nvSpPr>
        <p:spPr>
          <a:xfrm>
            <a:off x="11834607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EAE82-F5BD-457D-9379-C8789CAEFFE8}"/>
              </a:ext>
            </a:extLst>
          </p:cNvPr>
          <p:cNvSpPr/>
          <p:nvPr/>
        </p:nvSpPr>
        <p:spPr>
          <a:xfrm>
            <a:off x="11680494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6B1BA8-3234-498C-911B-B53F9690A8BD}"/>
              </a:ext>
            </a:extLst>
          </p:cNvPr>
          <p:cNvSpPr/>
          <p:nvPr/>
        </p:nvSpPr>
        <p:spPr>
          <a:xfrm>
            <a:off x="11526381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0144C2-D46D-4440-B51C-5D04CA95DE78}"/>
              </a:ext>
            </a:extLst>
          </p:cNvPr>
          <p:cNvSpPr/>
          <p:nvPr/>
        </p:nvSpPr>
        <p:spPr>
          <a:xfrm>
            <a:off x="11390596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D40F0C-752D-4D10-998B-D3326C732CC5}"/>
              </a:ext>
            </a:extLst>
          </p:cNvPr>
          <p:cNvSpPr txBox="1"/>
          <p:nvPr/>
        </p:nvSpPr>
        <p:spPr>
          <a:xfrm>
            <a:off x="285393" y="108834"/>
            <a:ext cx="2146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기능 소개 </a:t>
            </a:r>
            <a:endParaRPr lang="en-US" sz="36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976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840D9F8-C0F8-4FC6-A19B-079BB5133044}"/>
              </a:ext>
            </a:extLst>
          </p:cNvPr>
          <p:cNvSpPr/>
          <p:nvPr/>
        </p:nvSpPr>
        <p:spPr>
          <a:xfrm>
            <a:off x="0" y="0"/>
            <a:ext cx="12192000" cy="86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A308AD-460A-49F0-BD0E-95BD23C9F550}"/>
              </a:ext>
            </a:extLst>
          </p:cNvPr>
          <p:cNvSpPr/>
          <p:nvPr/>
        </p:nvSpPr>
        <p:spPr>
          <a:xfrm>
            <a:off x="11320494" y="0"/>
            <a:ext cx="864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\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30D750-E31A-453A-BE66-5DB37ACE1931}"/>
              </a:ext>
            </a:extLst>
          </p:cNvPr>
          <p:cNvSpPr txBox="1"/>
          <p:nvPr/>
        </p:nvSpPr>
        <p:spPr>
          <a:xfrm>
            <a:off x="10503356" y="108834"/>
            <a:ext cx="73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6.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21276C-F54D-4BF6-9AA1-3746E3C33717}"/>
              </a:ext>
            </a:extLst>
          </p:cNvPr>
          <p:cNvSpPr/>
          <p:nvPr/>
        </p:nvSpPr>
        <p:spPr>
          <a:xfrm>
            <a:off x="12117270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D25BEE-93C9-401B-B30C-337B04BACF37}"/>
              </a:ext>
            </a:extLst>
          </p:cNvPr>
          <p:cNvSpPr/>
          <p:nvPr/>
        </p:nvSpPr>
        <p:spPr>
          <a:xfrm>
            <a:off x="11976828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1A5169-3DFE-4879-B362-AD1CAFC527B1}"/>
              </a:ext>
            </a:extLst>
          </p:cNvPr>
          <p:cNvSpPr/>
          <p:nvPr/>
        </p:nvSpPr>
        <p:spPr>
          <a:xfrm>
            <a:off x="11834607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EAE82-F5BD-457D-9379-C8789CAEFFE8}"/>
              </a:ext>
            </a:extLst>
          </p:cNvPr>
          <p:cNvSpPr/>
          <p:nvPr/>
        </p:nvSpPr>
        <p:spPr>
          <a:xfrm>
            <a:off x="11680494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6B1BA8-3234-498C-911B-B53F9690A8BD}"/>
              </a:ext>
            </a:extLst>
          </p:cNvPr>
          <p:cNvSpPr/>
          <p:nvPr/>
        </p:nvSpPr>
        <p:spPr>
          <a:xfrm>
            <a:off x="11526381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0144C2-D46D-4440-B51C-5D04CA95DE78}"/>
              </a:ext>
            </a:extLst>
          </p:cNvPr>
          <p:cNvSpPr/>
          <p:nvPr/>
        </p:nvSpPr>
        <p:spPr>
          <a:xfrm>
            <a:off x="11390596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25F608-A896-472C-B688-43E19F3E7C4A}"/>
              </a:ext>
            </a:extLst>
          </p:cNvPr>
          <p:cNvSpPr txBox="1"/>
          <p:nvPr/>
        </p:nvSpPr>
        <p:spPr>
          <a:xfrm>
            <a:off x="285393" y="108834"/>
            <a:ext cx="2146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기능 소개 </a:t>
            </a:r>
            <a:endParaRPr lang="en-US" sz="36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03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3"/>
          <p:cNvSpPr/>
          <p:nvPr/>
        </p:nvSpPr>
        <p:spPr>
          <a:xfrm>
            <a:off x="600557" y="1001284"/>
            <a:ext cx="15071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0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  <a:endParaRPr lang="en-US" sz="5000" dirty="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1D7C532-BBFC-42C4-8B61-5A8DA8D02A0C}"/>
              </a:ext>
            </a:extLst>
          </p:cNvPr>
          <p:cNvGrpSpPr/>
          <p:nvPr/>
        </p:nvGrpSpPr>
        <p:grpSpPr>
          <a:xfrm>
            <a:off x="2962656" y="0"/>
            <a:ext cx="696767" cy="4875649"/>
            <a:chOff x="2962656" y="0"/>
            <a:chExt cx="696767" cy="487564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0E5BDE5-4FD7-44CA-AD0E-77576E54DDBC}"/>
                </a:ext>
              </a:extLst>
            </p:cNvPr>
            <p:cNvSpPr/>
            <p:nvPr/>
          </p:nvSpPr>
          <p:spPr>
            <a:xfrm>
              <a:off x="2962656" y="0"/>
              <a:ext cx="687623" cy="4875649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070A9E-0C07-452A-A48C-56E48CBEA39E}"/>
                </a:ext>
              </a:extLst>
            </p:cNvPr>
            <p:cNvSpPr/>
            <p:nvPr/>
          </p:nvSpPr>
          <p:spPr>
            <a:xfrm>
              <a:off x="2962656" y="0"/>
              <a:ext cx="696767" cy="49377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F4E21E2-3DBB-4A6E-85DA-945F046BAD4C}"/>
              </a:ext>
            </a:extLst>
          </p:cNvPr>
          <p:cNvGrpSpPr/>
          <p:nvPr/>
        </p:nvGrpSpPr>
        <p:grpSpPr>
          <a:xfrm>
            <a:off x="3310082" y="1243584"/>
            <a:ext cx="777286" cy="777286"/>
            <a:chOff x="3310082" y="1243584"/>
            <a:chExt cx="777286" cy="77728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5473257-A01D-4DC4-8996-8DAF7DF9DB85}"/>
                </a:ext>
              </a:extLst>
            </p:cNvPr>
            <p:cNvSpPr/>
            <p:nvPr/>
          </p:nvSpPr>
          <p:spPr>
            <a:xfrm>
              <a:off x="3310082" y="1243584"/>
              <a:ext cx="777286" cy="77728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EDBFD38-CF08-4CD4-83E0-F7423A3C810F}"/>
                </a:ext>
              </a:extLst>
            </p:cNvPr>
            <p:cNvSpPr/>
            <p:nvPr/>
          </p:nvSpPr>
          <p:spPr>
            <a:xfrm>
              <a:off x="3354913" y="1288415"/>
              <a:ext cx="687623" cy="6876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Ⅰ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7318673-3CF4-46BE-A106-D3BCAAD6EDCF}"/>
              </a:ext>
            </a:extLst>
          </p:cNvPr>
          <p:cNvGrpSpPr/>
          <p:nvPr/>
        </p:nvGrpSpPr>
        <p:grpSpPr>
          <a:xfrm>
            <a:off x="3310082" y="2565140"/>
            <a:ext cx="777286" cy="777286"/>
            <a:chOff x="3310082" y="1243584"/>
            <a:chExt cx="777286" cy="777286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30CC0F67-A7DF-4674-8866-1EDFDFAC1F76}"/>
                </a:ext>
              </a:extLst>
            </p:cNvPr>
            <p:cNvSpPr/>
            <p:nvPr/>
          </p:nvSpPr>
          <p:spPr>
            <a:xfrm>
              <a:off x="3310082" y="1243584"/>
              <a:ext cx="777286" cy="77728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9FDC2BA-9732-404B-965C-C9216CA6285C}"/>
                </a:ext>
              </a:extLst>
            </p:cNvPr>
            <p:cNvSpPr/>
            <p:nvPr/>
          </p:nvSpPr>
          <p:spPr>
            <a:xfrm>
              <a:off x="3354913" y="1288415"/>
              <a:ext cx="687623" cy="6876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Ⅱ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E0AD71E-C18B-469E-B8E2-A967CFED7A79}"/>
              </a:ext>
            </a:extLst>
          </p:cNvPr>
          <p:cNvGrpSpPr/>
          <p:nvPr/>
        </p:nvGrpSpPr>
        <p:grpSpPr>
          <a:xfrm>
            <a:off x="3298528" y="3886696"/>
            <a:ext cx="777286" cy="777286"/>
            <a:chOff x="3310082" y="1243584"/>
            <a:chExt cx="777286" cy="777286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FC7F3399-EC5D-46B6-96AD-7F2F6C9465AD}"/>
                </a:ext>
              </a:extLst>
            </p:cNvPr>
            <p:cNvSpPr/>
            <p:nvPr/>
          </p:nvSpPr>
          <p:spPr>
            <a:xfrm>
              <a:off x="3310082" y="1243584"/>
              <a:ext cx="777286" cy="77728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5D8F4A8-C86A-4ADC-B6DF-3F7C063C49EA}"/>
                </a:ext>
              </a:extLst>
            </p:cNvPr>
            <p:cNvSpPr/>
            <p:nvPr/>
          </p:nvSpPr>
          <p:spPr>
            <a:xfrm>
              <a:off x="3354913" y="1288415"/>
              <a:ext cx="687623" cy="6876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Ⅲ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87466D90-00F0-4472-81F5-1A168500D4EA}"/>
              </a:ext>
            </a:extLst>
          </p:cNvPr>
          <p:cNvSpPr txBox="1"/>
          <p:nvPr/>
        </p:nvSpPr>
        <p:spPr>
          <a:xfrm>
            <a:off x="4234188" y="1462948"/>
            <a:ext cx="1746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프로젝트 개요</a:t>
            </a:r>
            <a:endParaRPr lang="en-US" sz="2000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Lato" panose="020F0502020204030203" pitchFamily="34" charset="0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05AF4DB-1395-4677-BD95-768D04C62087}"/>
              </a:ext>
            </a:extLst>
          </p:cNvPr>
          <p:cNvGrpSpPr/>
          <p:nvPr/>
        </p:nvGrpSpPr>
        <p:grpSpPr>
          <a:xfrm flipV="1">
            <a:off x="7097545" y="1982351"/>
            <a:ext cx="696767" cy="4875649"/>
            <a:chOff x="2962656" y="0"/>
            <a:chExt cx="696767" cy="4875649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E828520C-DA15-489F-9F61-65830A28BD4F}"/>
                </a:ext>
              </a:extLst>
            </p:cNvPr>
            <p:cNvSpPr/>
            <p:nvPr/>
          </p:nvSpPr>
          <p:spPr>
            <a:xfrm>
              <a:off x="2962656" y="0"/>
              <a:ext cx="687623" cy="4875649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5459B67-617E-40D7-ABF5-3A72FADF2892}"/>
                </a:ext>
              </a:extLst>
            </p:cNvPr>
            <p:cNvSpPr/>
            <p:nvPr/>
          </p:nvSpPr>
          <p:spPr>
            <a:xfrm>
              <a:off x="2962656" y="0"/>
              <a:ext cx="696767" cy="49377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BD0F7B0-ABC6-4737-9C2B-D7C341F08532}"/>
              </a:ext>
            </a:extLst>
          </p:cNvPr>
          <p:cNvGrpSpPr/>
          <p:nvPr/>
        </p:nvGrpSpPr>
        <p:grpSpPr>
          <a:xfrm>
            <a:off x="7405669" y="2571962"/>
            <a:ext cx="777286" cy="777286"/>
            <a:chOff x="3310082" y="1243584"/>
            <a:chExt cx="777286" cy="777286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7C873454-5A7E-49F4-839C-16949734F581}"/>
                </a:ext>
              </a:extLst>
            </p:cNvPr>
            <p:cNvSpPr/>
            <p:nvPr/>
          </p:nvSpPr>
          <p:spPr>
            <a:xfrm>
              <a:off x="3310082" y="1243584"/>
              <a:ext cx="777286" cy="77728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96E70311-5FAA-4560-A8A9-BE6153D44AB1}"/>
                </a:ext>
              </a:extLst>
            </p:cNvPr>
            <p:cNvSpPr/>
            <p:nvPr/>
          </p:nvSpPr>
          <p:spPr>
            <a:xfrm>
              <a:off x="3354913" y="1288415"/>
              <a:ext cx="687623" cy="6876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Ⅳ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3CA5696-4F04-485E-ADE7-1F56A31BB6D9}"/>
              </a:ext>
            </a:extLst>
          </p:cNvPr>
          <p:cNvGrpSpPr/>
          <p:nvPr/>
        </p:nvGrpSpPr>
        <p:grpSpPr>
          <a:xfrm>
            <a:off x="7401097" y="3886695"/>
            <a:ext cx="777286" cy="777286"/>
            <a:chOff x="3310082" y="1243584"/>
            <a:chExt cx="777286" cy="777286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7995994C-987B-4DB7-B4CF-E3B49CF45B72}"/>
                </a:ext>
              </a:extLst>
            </p:cNvPr>
            <p:cNvSpPr/>
            <p:nvPr/>
          </p:nvSpPr>
          <p:spPr>
            <a:xfrm>
              <a:off x="3310082" y="1243584"/>
              <a:ext cx="777286" cy="77728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FAA0D879-7619-4EA4-9D5B-C1727C9AF75F}"/>
                </a:ext>
              </a:extLst>
            </p:cNvPr>
            <p:cNvSpPr/>
            <p:nvPr/>
          </p:nvSpPr>
          <p:spPr>
            <a:xfrm>
              <a:off x="3354913" y="1288415"/>
              <a:ext cx="687623" cy="6876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Ⅴ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ABD0AA62-3854-4893-9137-EC9A3C1DF0F0}"/>
              </a:ext>
            </a:extLst>
          </p:cNvPr>
          <p:cNvGrpSpPr/>
          <p:nvPr/>
        </p:nvGrpSpPr>
        <p:grpSpPr>
          <a:xfrm>
            <a:off x="7396525" y="5190055"/>
            <a:ext cx="777286" cy="777286"/>
            <a:chOff x="3310082" y="1243584"/>
            <a:chExt cx="777286" cy="777286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BB6BD6AC-2382-4E27-AAF1-FA64CDB741DF}"/>
                </a:ext>
              </a:extLst>
            </p:cNvPr>
            <p:cNvSpPr/>
            <p:nvPr/>
          </p:nvSpPr>
          <p:spPr>
            <a:xfrm>
              <a:off x="3310082" y="1243584"/>
              <a:ext cx="777286" cy="77728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C09D72B6-A393-40D6-9AC2-76CB7B4101D6}"/>
                </a:ext>
              </a:extLst>
            </p:cNvPr>
            <p:cNvSpPr/>
            <p:nvPr/>
          </p:nvSpPr>
          <p:spPr>
            <a:xfrm>
              <a:off x="3354913" y="1288415"/>
              <a:ext cx="687623" cy="6876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Ⅵ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B0EA770A-C7D3-48CE-95F9-7AD3F84B8815}"/>
              </a:ext>
            </a:extLst>
          </p:cNvPr>
          <p:cNvSpPr txBox="1"/>
          <p:nvPr/>
        </p:nvSpPr>
        <p:spPr>
          <a:xfrm>
            <a:off x="4235536" y="2738597"/>
            <a:ext cx="1351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개발 환경</a:t>
            </a:r>
            <a:endParaRPr lang="en-US" sz="2000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Lato" panose="020F050202020403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89F7F0C-0B60-4924-BCE6-A474EFFFC0BC}"/>
              </a:ext>
            </a:extLst>
          </p:cNvPr>
          <p:cNvSpPr txBox="1"/>
          <p:nvPr/>
        </p:nvSpPr>
        <p:spPr>
          <a:xfrm>
            <a:off x="4234187" y="4078064"/>
            <a:ext cx="1746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프로젝트 설계</a:t>
            </a:r>
            <a:endParaRPr lang="en-US" sz="2000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Lato" panose="020F050202020403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37AF883-EDC0-45F9-A62D-C236E8CE490C}"/>
              </a:ext>
            </a:extLst>
          </p:cNvPr>
          <p:cNvSpPr txBox="1"/>
          <p:nvPr/>
        </p:nvSpPr>
        <p:spPr>
          <a:xfrm>
            <a:off x="8230834" y="2773043"/>
            <a:ext cx="1423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기대 효과</a:t>
            </a:r>
            <a:endParaRPr lang="en-US" sz="2000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Lato" panose="020F050202020403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9E33393-FD3B-408F-A729-239660D00D2A}"/>
              </a:ext>
            </a:extLst>
          </p:cNvPr>
          <p:cNvSpPr txBox="1"/>
          <p:nvPr/>
        </p:nvSpPr>
        <p:spPr>
          <a:xfrm>
            <a:off x="8258265" y="4075282"/>
            <a:ext cx="169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일정 </a:t>
            </a:r>
            <a:r>
              <a:rPr lang="en-US" altLang="ko-KR" sz="2000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&amp; </a:t>
            </a:r>
            <a:r>
              <a:rPr lang="ko-KR" altLang="en-US" sz="2000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역할</a:t>
            </a:r>
            <a:endParaRPr lang="en-US" sz="2000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Lato" panose="020F050202020403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28A6890-8D2E-4EDC-B208-F2A27FC57ADB}"/>
              </a:ext>
            </a:extLst>
          </p:cNvPr>
          <p:cNvSpPr txBox="1"/>
          <p:nvPr/>
        </p:nvSpPr>
        <p:spPr>
          <a:xfrm>
            <a:off x="8328741" y="5378642"/>
            <a:ext cx="777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시연</a:t>
            </a:r>
            <a:endParaRPr lang="en-US" sz="2000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497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840D9F8-C0F8-4FC6-A19B-079BB5133044}"/>
              </a:ext>
            </a:extLst>
          </p:cNvPr>
          <p:cNvSpPr/>
          <p:nvPr/>
        </p:nvSpPr>
        <p:spPr>
          <a:xfrm>
            <a:off x="0" y="0"/>
            <a:ext cx="12192000" cy="86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A308AD-460A-49F0-BD0E-95BD23C9F550}"/>
              </a:ext>
            </a:extLst>
          </p:cNvPr>
          <p:cNvSpPr/>
          <p:nvPr/>
        </p:nvSpPr>
        <p:spPr>
          <a:xfrm>
            <a:off x="11320494" y="0"/>
            <a:ext cx="864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\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30D750-E31A-453A-BE66-5DB37ACE1931}"/>
              </a:ext>
            </a:extLst>
          </p:cNvPr>
          <p:cNvSpPr txBox="1"/>
          <p:nvPr/>
        </p:nvSpPr>
        <p:spPr>
          <a:xfrm>
            <a:off x="10503356" y="108834"/>
            <a:ext cx="73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6.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21276C-F54D-4BF6-9AA1-3746E3C33717}"/>
              </a:ext>
            </a:extLst>
          </p:cNvPr>
          <p:cNvSpPr/>
          <p:nvPr/>
        </p:nvSpPr>
        <p:spPr>
          <a:xfrm>
            <a:off x="12117270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D25BEE-93C9-401B-B30C-337B04BACF37}"/>
              </a:ext>
            </a:extLst>
          </p:cNvPr>
          <p:cNvSpPr/>
          <p:nvPr/>
        </p:nvSpPr>
        <p:spPr>
          <a:xfrm>
            <a:off x="11976828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1A5169-3DFE-4879-B362-AD1CAFC527B1}"/>
              </a:ext>
            </a:extLst>
          </p:cNvPr>
          <p:cNvSpPr/>
          <p:nvPr/>
        </p:nvSpPr>
        <p:spPr>
          <a:xfrm>
            <a:off x="11834607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EAE82-F5BD-457D-9379-C8789CAEFFE8}"/>
              </a:ext>
            </a:extLst>
          </p:cNvPr>
          <p:cNvSpPr/>
          <p:nvPr/>
        </p:nvSpPr>
        <p:spPr>
          <a:xfrm>
            <a:off x="11680494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6B1BA8-3234-498C-911B-B53F9690A8BD}"/>
              </a:ext>
            </a:extLst>
          </p:cNvPr>
          <p:cNvSpPr/>
          <p:nvPr/>
        </p:nvSpPr>
        <p:spPr>
          <a:xfrm>
            <a:off x="11526381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0144C2-D46D-4440-B51C-5D04CA95DE78}"/>
              </a:ext>
            </a:extLst>
          </p:cNvPr>
          <p:cNvSpPr/>
          <p:nvPr/>
        </p:nvSpPr>
        <p:spPr>
          <a:xfrm>
            <a:off x="11390596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E73CEA-C9FB-47DF-831F-1E365619BD8B}"/>
              </a:ext>
            </a:extLst>
          </p:cNvPr>
          <p:cNvSpPr txBox="1"/>
          <p:nvPr/>
        </p:nvSpPr>
        <p:spPr>
          <a:xfrm>
            <a:off x="285393" y="108834"/>
            <a:ext cx="2146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기능 소개 </a:t>
            </a:r>
            <a:endParaRPr lang="en-US" sz="36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505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840D9F8-C0F8-4FC6-A19B-079BB5133044}"/>
              </a:ext>
            </a:extLst>
          </p:cNvPr>
          <p:cNvSpPr/>
          <p:nvPr/>
        </p:nvSpPr>
        <p:spPr>
          <a:xfrm>
            <a:off x="0" y="0"/>
            <a:ext cx="12192000" cy="86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85393" y="108834"/>
            <a:ext cx="2146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기능 소개 </a:t>
            </a:r>
            <a:endParaRPr lang="en-US" sz="36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Lato" panose="020F050202020403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A308AD-460A-49F0-BD0E-95BD23C9F550}"/>
              </a:ext>
            </a:extLst>
          </p:cNvPr>
          <p:cNvSpPr/>
          <p:nvPr/>
        </p:nvSpPr>
        <p:spPr>
          <a:xfrm>
            <a:off x="11320494" y="0"/>
            <a:ext cx="864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\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30D750-E31A-453A-BE66-5DB37ACE1931}"/>
              </a:ext>
            </a:extLst>
          </p:cNvPr>
          <p:cNvSpPr txBox="1"/>
          <p:nvPr/>
        </p:nvSpPr>
        <p:spPr>
          <a:xfrm>
            <a:off x="10503356" y="108834"/>
            <a:ext cx="73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6.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21276C-F54D-4BF6-9AA1-3746E3C33717}"/>
              </a:ext>
            </a:extLst>
          </p:cNvPr>
          <p:cNvSpPr/>
          <p:nvPr/>
        </p:nvSpPr>
        <p:spPr>
          <a:xfrm>
            <a:off x="12117270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D25BEE-93C9-401B-B30C-337B04BACF37}"/>
              </a:ext>
            </a:extLst>
          </p:cNvPr>
          <p:cNvSpPr/>
          <p:nvPr/>
        </p:nvSpPr>
        <p:spPr>
          <a:xfrm>
            <a:off x="11976828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1A5169-3DFE-4879-B362-AD1CAFC527B1}"/>
              </a:ext>
            </a:extLst>
          </p:cNvPr>
          <p:cNvSpPr/>
          <p:nvPr/>
        </p:nvSpPr>
        <p:spPr>
          <a:xfrm>
            <a:off x="11834607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EAE82-F5BD-457D-9379-C8789CAEFFE8}"/>
              </a:ext>
            </a:extLst>
          </p:cNvPr>
          <p:cNvSpPr/>
          <p:nvPr/>
        </p:nvSpPr>
        <p:spPr>
          <a:xfrm>
            <a:off x="11680494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6B1BA8-3234-498C-911B-B53F9690A8BD}"/>
              </a:ext>
            </a:extLst>
          </p:cNvPr>
          <p:cNvSpPr/>
          <p:nvPr/>
        </p:nvSpPr>
        <p:spPr>
          <a:xfrm>
            <a:off x="11526381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0144C2-D46D-4440-B51C-5D04CA95DE78}"/>
              </a:ext>
            </a:extLst>
          </p:cNvPr>
          <p:cNvSpPr/>
          <p:nvPr/>
        </p:nvSpPr>
        <p:spPr>
          <a:xfrm>
            <a:off x="11390596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00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B2609C-7018-43C7-AC1E-7574677F09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6CCB6784-3FE7-4CD2-9223-3067EBB74E0B}"/>
              </a:ext>
            </a:extLst>
          </p:cNvPr>
          <p:cNvSpPr/>
          <p:nvPr/>
        </p:nvSpPr>
        <p:spPr>
          <a:xfrm flipH="1">
            <a:off x="7534656" y="3264408"/>
            <a:ext cx="4657344" cy="3593592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C54EBEE-13E6-40CE-8E0E-02B74A9B13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12" y="716587"/>
            <a:ext cx="2941031" cy="2008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A8ECBB-61ED-45BA-8A66-A70D23074AFA}"/>
              </a:ext>
            </a:extLst>
          </p:cNvPr>
          <p:cNvSpPr txBox="1"/>
          <p:nvPr/>
        </p:nvSpPr>
        <p:spPr>
          <a:xfrm>
            <a:off x="4407408" y="3044279"/>
            <a:ext cx="3127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  <a:r>
              <a:rPr lang="en-US" altLang="ko-KR" sz="4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44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17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840D9F8-C0F8-4FC6-A19B-079BB5133044}"/>
              </a:ext>
            </a:extLst>
          </p:cNvPr>
          <p:cNvSpPr/>
          <p:nvPr/>
        </p:nvSpPr>
        <p:spPr>
          <a:xfrm>
            <a:off x="0" y="0"/>
            <a:ext cx="12192000" cy="62819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425696" y="3105834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프로젝트 개요</a:t>
            </a:r>
            <a:endParaRPr lang="en-US" sz="36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Lato" panose="020F050202020403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A308AD-460A-49F0-BD0E-95BD23C9F550}"/>
              </a:ext>
            </a:extLst>
          </p:cNvPr>
          <p:cNvSpPr/>
          <p:nvPr/>
        </p:nvSpPr>
        <p:spPr>
          <a:xfrm>
            <a:off x="11328000" y="0"/>
            <a:ext cx="864000" cy="6281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67DEAD-E712-436E-853B-19DBCE3F617C}"/>
              </a:ext>
            </a:extLst>
          </p:cNvPr>
          <p:cNvSpPr/>
          <p:nvPr/>
        </p:nvSpPr>
        <p:spPr>
          <a:xfrm>
            <a:off x="11760000" y="0"/>
            <a:ext cx="432000" cy="62819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부분 원형 4">
            <a:extLst>
              <a:ext uri="{FF2B5EF4-FFF2-40B4-BE49-F238E27FC236}">
                <a16:creationId xmlns:a16="http://schemas.microsoft.com/office/drawing/2014/main" id="{18592110-E421-49C3-A86A-46C670F3C3E4}"/>
              </a:ext>
            </a:extLst>
          </p:cNvPr>
          <p:cNvSpPr/>
          <p:nvPr/>
        </p:nvSpPr>
        <p:spPr>
          <a:xfrm rot="10800000">
            <a:off x="-1225296" y="-1225296"/>
            <a:ext cx="2450592" cy="2450592"/>
          </a:xfrm>
          <a:prstGeom prst="pie">
            <a:avLst>
              <a:gd name="adj1" fmla="val 10778521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30D750-E31A-453A-BE66-5DB37ACE1931}"/>
              </a:ext>
            </a:extLst>
          </p:cNvPr>
          <p:cNvSpPr txBox="1"/>
          <p:nvPr/>
        </p:nvSpPr>
        <p:spPr>
          <a:xfrm>
            <a:off x="134028" y="188898"/>
            <a:ext cx="73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19870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F0F5785-CFC4-42EC-A22A-2BAED8AA6CEF}"/>
              </a:ext>
            </a:extLst>
          </p:cNvPr>
          <p:cNvSpPr/>
          <p:nvPr/>
        </p:nvSpPr>
        <p:spPr>
          <a:xfrm>
            <a:off x="2254012" y="3962433"/>
            <a:ext cx="8028000" cy="864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B24562D-8FF5-412F-BC45-3B631D55209D}"/>
              </a:ext>
            </a:extLst>
          </p:cNvPr>
          <p:cNvSpPr/>
          <p:nvPr/>
        </p:nvSpPr>
        <p:spPr>
          <a:xfrm>
            <a:off x="2254012" y="5258433"/>
            <a:ext cx="8028000" cy="864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4FCA6F2-0AAC-4C07-9B67-76F48A761372}"/>
              </a:ext>
            </a:extLst>
          </p:cNvPr>
          <p:cNvSpPr/>
          <p:nvPr/>
        </p:nvSpPr>
        <p:spPr>
          <a:xfrm>
            <a:off x="2254012" y="2665142"/>
            <a:ext cx="8028000" cy="864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40D9F8-C0F8-4FC6-A19B-079BB5133044}"/>
              </a:ext>
            </a:extLst>
          </p:cNvPr>
          <p:cNvSpPr/>
          <p:nvPr/>
        </p:nvSpPr>
        <p:spPr>
          <a:xfrm>
            <a:off x="0" y="0"/>
            <a:ext cx="12192000" cy="86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23680" y="133973"/>
            <a:ext cx="544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프로젝트 개요 </a:t>
            </a:r>
            <a:r>
              <a:rPr lang="en-US" altLang="ko-KR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– </a:t>
            </a:r>
            <a:r>
              <a:rPr lang="ko-KR" altLang="en-US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기획 의도</a:t>
            </a:r>
            <a:endParaRPr lang="en-US" sz="36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30D750-E31A-453A-BE66-5DB37ACE1931}"/>
              </a:ext>
            </a:extLst>
          </p:cNvPr>
          <p:cNvSpPr txBox="1"/>
          <p:nvPr/>
        </p:nvSpPr>
        <p:spPr>
          <a:xfrm>
            <a:off x="10593828" y="108834"/>
            <a:ext cx="73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1.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ED4205A-0B4C-4A49-A60B-4BFEC7659E73}"/>
              </a:ext>
            </a:extLst>
          </p:cNvPr>
          <p:cNvSpPr/>
          <p:nvPr/>
        </p:nvSpPr>
        <p:spPr>
          <a:xfrm>
            <a:off x="2254012" y="1369143"/>
            <a:ext cx="8028000" cy="86399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374A36-2939-4E52-A599-A8E19E36595D}"/>
              </a:ext>
            </a:extLst>
          </p:cNvPr>
          <p:cNvSpPr txBox="1"/>
          <p:nvPr/>
        </p:nvSpPr>
        <p:spPr>
          <a:xfrm>
            <a:off x="2423769" y="1676435"/>
            <a:ext cx="680252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Segoe UI"/>
              </a:rPr>
              <a:t>자율 근무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Segoe UI"/>
              </a:rPr>
              <a:t>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Segoe UI"/>
              </a:rPr>
              <a:t>및 재택 근무 환경과 같은 다른 환경에서도 수월하게 관리가 가능합니다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Segoe UI"/>
              </a:rPr>
              <a:t>.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Segoe UI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C815A4-DF3E-41D3-9230-2D00B4ABBFEB}"/>
              </a:ext>
            </a:extLst>
          </p:cNvPr>
          <p:cNvSpPr/>
          <p:nvPr/>
        </p:nvSpPr>
        <p:spPr>
          <a:xfrm>
            <a:off x="11328000" y="0"/>
            <a:ext cx="864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E08850-7536-4FF5-91A3-24C890310E14}"/>
              </a:ext>
            </a:extLst>
          </p:cNvPr>
          <p:cNvSpPr/>
          <p:nvPr/>
        </p:nvSpPr>
        <p:spPr>
          <a:xfrm>
            <a:off x="11760000" y="0"/>
            <a:ext cx="43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AF6D0D-C7E0-4091-A40B-9919E84E6B6F}"/>
              </a:ext>
            </a:extLst>
          </p:cNvPr>
          <p:cNvSpPr txBox="1"/>
          <p:nvPr/>
        </p:nvSpPr>
        <p:spPr>
          <a:xfrm>
            <a:off x="2439281" y="2943028"/>
            <a:ext cx="52142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Segoe UI"/>
              </a:rPr>
              <a:t>다른 직원의 일정을 보면서 유연한 일정 관리가 가능합니다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Segoe UI"/>
              </a:rPr>
              <a:t>.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Segoe U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8AE080-A1D7-4381-AB7F-10E720CFE08F}"/>
              </a:ext>
            </a:extLst>
          </p:cNvPr>
          <p:cNvSpPr txBox="1"/>
          <p:nvPr/>
        </p:nvSpPr>
        <p:spPr>
          <a:xfrm>
            <a:off x="10094467" y="6395223"/>
            <a:ext cx="209753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Segoe UI"/>
              </a:rPr>
              <a:t>매주 주어진 최대 52시간의 업무시간을 개인, 조직별로 나타내서 낭비하는 시간을 줄 일수 있도록 조율하는 것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F9961C-279D-476B-BBA4-8B630AEEAD06}"/>
              </a:ext>
            </a:extLst>
          </p:cNvPr>
          <p:cNvSpPr txBox="1"/>
          <p:nvPr/>
        </p:nvSpPr>
        <p:spPr>
          <a:xfrm>
            <a:off x="2423768" y="5536543"/>
            <a:ext cx="495606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Segoe UI"/>
              </a:rPr>
              <a:t>기업 내의 조직들에 대한 통계를 한 눈에 확인 할 수 있습니다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Segoe UI"/>
              </a:rPr>
              <a:t>.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Segoe U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D92C80-3003-446C-91F3-382AB4054DBC}"/>
              </a:ext>
            </a:extLst>
          </p:cNvPr>
          <p:cNvSpPr txBox="1"/>
          <p:nvPr/>
        </p:nvSpPr>
        <p:spPr>
          <a:xfrm>
            <a:off x="2423768" y="4238804"/>
            <a:ext cx="76706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Segoe UI"/>
              </a:rPr>
              <a:t>업무 전달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Segoe UI"/>
              </a:rPr>
              <a:t>,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Segoe UI"/>
              </a:rPr>
              <a:t>보고 기능으로 불필요한 절차를 줄일 수 있습니다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Segoe UI"/>
              </a:rPr>
              <a:t>.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Segoe UI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6231AA-D9D9-43FF-8114-A7D166F59E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48" y="1488326"/>
            <a:ext cx="625631" cy="62563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871A79F-4526-486B-B711-FF52F9D2A3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48" y="2784102"/>
            <a:ext cx="625631" cy="62563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11E9873-4BC9-4AA8-854E-666785DA1E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99" y="4079878"/>
            <a:ext cx="625631" cy="62563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C4273C4-E6EE-468F-8F42-D68B37C642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48" y="5377617"/>
            <a:ext cx="625631" cy="62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11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840D9F8-C0F8-4FC6-A19B-079BB5133044}"/>
              </a:ext>
            </a:extLst>
          </p:cNvPr>
          <p:cNvSpPr/>
          <p:nvPr/>
        </p:nvSpPr>
        <p:spPr>
          <a:xfrm>
            <a:off x="0" y="0"/>
            <a:ext cx="12192000" cy="62819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13968" y="3105834"/>
            <a:ext cx="219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개발 환경</a:t>
            </a:r>
            <a:endParaRPr lang="en-US" sz="36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Lato" panose="020F050202020403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A308AD-460A-49F0-BD0E-95BD23C9F550}"/>
              </a:ext>
            </a:extLst>
          </p:cNvPr>
          <p:cNvSpPr/>
          <p:nvPr/>
        </p:nvSpPr>
        <p:spPr>
          <a:xfrm>
            <a:off x="11338560" y="0"/>
            <a:ext cx="864000" cy="6281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67DEAD-E712-436E-853B-19DBCE3F617C}"/>
              </a:ext>
            </a:extLst>
          </p:cNvPr>
          <p:cNvSpPr/>
          <p:nvPr/>
        </p:nvSpPr>
        <p:spPr>
          <a:xfrm>
            <a:off x="11985144" y="0"/>
            <a:ext cx="216000" cy="62819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분 원형 4">
            <a:extLst>
              <a:ext uri="{FF2B5EF4-FFF2-40B4-BE49-F238E27FC236}">
                <a16:creationId xmlns:a16="http://schemas.microsoft.com/office/drawing/2014/main" id="{18592110-E421-49C3-A86A-46C670F3C3E4}"/>
              </a:ext>
            </a:extLst>
          </p:cNvPr>
          <p:cNvSpPr/>
          <p:nvPr/>
        </p:nvSpPr>
        <p:spPr>
          <a:xfrm rot="10800000">
            <a:off x="-1225296" y="-1225296"/>
            <a:ext cx="2450592" cy="2450592"/>
          </a:xfrm>
          <a:prstGeom prst="pie">
            <a:avLst>
              <a:gd name="adj1" fmla="val 10778521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30D750-E31A-453A-BE66-5DB37ACE1931}"/>
              </a:ext>
            </a:extLst>
          </p:cNvPr>
          <p:cNvSpPr txBox="1"/>
          <p:nvPr/>
        </p:nvSpPr>
        <p:spPr>
          <a:xfrm>
            <a:off x="134028" y="188898"/>
            <a:ext cx="73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2.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4F509B-D181-43E0-9E65-936153592463}"/>
              </a:ext>
            </a:extLst>
          </p:cNvPr>
          <p:cNvSpPr/>
          <p:nvPr/>
        </p:nvSpPr>
        <p:spPr>
          <a:xfrm>
            <a:off x="11554560" y="0"/>
            <a:ext cx="216000" cy="62819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27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840D9F8-C0F8-4FC6-A19B-079BB5133044}"/>
              </a:ext>
            </a:extLst>
          </p:cNvPr>
          <p:cNvSpPr/>
          <p:nvPr/>
        </p:nvSpPr>
        <p:spPr>
          <a:xfrm>
            <a:off x="0" y="-1"/>
            <a:ext cx="12192000" cy="86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3552" y="114189"/>
            <a:ext cx="219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개발 환경</a:t>
            </a:r>
            <a:endParaRPr lang="en-US" sz="36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30D750-E31A-453A-BE66-5DB37ACE1931}"/>
              </a:ext>
            </a:extLst>
          </p:cNvPr>
          <p:cNvSpPr txBox="1"/>
          <p:nvPr/>
        </p:nvSpPr>
        <p:spPr>
          <a:xfrm>
            <a:off x="10607633" y="114189"/>
            <a:ext cx="73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2.</a:t>
            </a:r>
          </a:p>
        </p:txBody>
      </p:sp>
      <p:sp>
        <p:nvSpPr>
          <p:cNvPr id="11" name="Freeform 81">
            <a:extLst>
              <a:ext uri="{FF2B5EF4-FFF2-40B4-BE49-F238E27FC236}">
                <a16:creationId xmlns:a16="http://schemas.microsoft.com/office/drawing/2014/main" id="{BCE2904C-7AA8-4198-A302-4F2A80BDCF48}"/>
              </a:ext>
            </a:extLst>
          </p:cNvPr>
          <p:cNvSpPr>
            <a:spLocks/>
          </p:cNvSpPr>
          <p:nvPr/>
        </p:nvSpPr>
        <p:spPr bwMode="auto">
          <a:xfrm>
            <a:off x="10220406" y="5507775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82">
            <a:extLst>
              <a:ext uri="{FF2B5EF4-FFF2-40B4-BE49-F238E27FC236}">
                <a16:creationId xmlns:a16="http://schemas.microsoft.com/office/drawing/2014/main" id="{432D022C-14FF-4C7C-8C7D-CC08D77039F4}"/>
              </a:ext>
            </a:extLst>
          </p:cNvPr>
          <p:cNvSpPr>
            <a:spLocks noEditPoints="1"/>
          </p:cNvSpPr>
          <p:nvPr/>
        </p:nvSpPr>
        <p:spPr bwMode="auto">
          <a:xfrm>
            <a:off x="10347406" y="5507775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그림 4">
            <a:extLst>
              <a:ext uri="{FF2B5EF4-FFF2-40B4-BE49-F238E27FC236}">
                <a16:creationId xmlns:a16="http://schemas.microsoft.com/office/drawing/2014/main" id="{685487D4-6488-4F70-8CEB-B92A1AF85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29" y="2199235"/>
            <a:ext cx="1947135" cy="1598959"/>
          </a:xfrm>
          <a:prstGeom prst="rect">
            <a:avLst/>
          </a:prstGeom>
        </p:spPr>
      </p:pic>
      <p:pic>
        <p:nvPicPr>
          <p:cNvPr id="15" name="그림 10">
            <a:extLst>
              <a:ext uri="{FF2B5EF4-FFF2-40B4-BE49-F238E27FC236}">
                <a16:creationId xmlns:a16="http://schemas.microsoft.com/office/drawing/2014/main" id="{7B2D941D-9FE4-4A39-A2F8-D44FF9C09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367" y="1375795"/>
            <a:ext cx="1211491" cy="1219786"/>
          </a:xfrm>
          <a:prstGeom prst="rect">
            <a:avLst/>
          </a:prstGeom>
        </p:spPr>
      </p:pic>
      <p:pic>
        <p:nvPicPr>
          <p:cNvPr id="16" name="그림 25">
            <a:extLst>
              <a:ext uri="{FF2B5EF4-FFF2-40B4-BE49-F238E27FC236}">
                <a16:creationId xmlns:a16="http://schemas.microsoft.com/office/drawing/2014/main" id="{710D0C65-35D0-479D-93E6-B8D5FA415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655" y="2682088"/>
            <a:ext cx="1376255" cy="1043851"/>
          </a:xfrm>
          <a:prstGeom prst="rect">
            <a:avLst/>
          </a:prstGeom>
        </p:spPr>
      </p:pic>
      <p:pic>
        <p:nvPicPr>
          <p:cNvPr id="18" name="그림 26">
            <a:extLst>
              <a:ext uri="{FF2B5EF4-FFF2-40B4-BE49-F238E27FC236}">
                <a16:creationId xmlns:a16="http://schemas.microsoft.com/office/drawing/2014/main" id="{F85EC63E-D7C7-4637-B4B4-DB56E5242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180" y="2238287"/>
            <a:ext cx="1518336" cy="1534141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189B01B-11C6-49EC-824F-30CD50EDCAE4}"/>
              </a:ext>
            </a:extLst>
          </p:cNvPr>
          <p:cNvSpPr/>
          <p:nvPr/>
        </p:nvSpPr>
        <p:spPr>
          <a:xfrm>
            <a:off x="449803" y="1832721"/>
            <a:ext cx="3272135" cy="3930947"/>
          </a:xfrm>
          <a:prstGeom prst="roundRect">
            <a:avLst/>
          </a:prstGeom>
          <a:noFill/>
          <a:ln w="254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2" descr="How to Make a Website with Javascript, HTML and CSS - Skywell Software">
            <a:extLst>
              <a:ext uri="{FF2B5EF4-FFF2-40B4-BE49-F238E27FC236}">
                <a16:creationId xmlns:a16="http://schemas.microsoft.com/office/drawing/2014/main" id="{B940350C-979D-49B6-AE6D-5267E7BFF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03" b="22574"/>
          <a:stretch/>
        </p:blipFill>
        <p:spPr bwMode="auto">
          <a:xfrm>
            <a:off x="529437" y="3874264"/>
            <a:ext cx="3112863" cy="118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web 공부] 무료 서버(server) 아파치 톰캣(Apache Tomcat)을 이클립스(eclipse)에 연동하기 : 네이버 블로그">
            <a:extLst>
              <a:ext uri="{FF2B5EF4-FFF2-40B4-BE49-F238E27FC236}">
                <a16:creationId xmlns:a16="http://schemas.microsoft.com/office/drawing/2014/main" id="{5213F547-9451-4231-8B30-FEDD3127E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836" y="1551972"/>
            <a:ext cx="943672" cy="94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Git 이란?">
            <a:extLst>
              <a:ext uri="{FF2B5EF4-FFF2-40B4-BE49-F238E27FC236}">
                <a16:creationId xmlns:a16="http://schemas.microsoft.com/office/drawing/2014/main" id="{86B0FD75-E045-42FF-8A65-227178BE6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812" y="4895580"/>
            <a:ext cx="1629932" cy="162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Maven] Maven이란 무엇인가?">
            <a:extLst>
              <a:ext uri="{FF2B5EF4-FFF2-40B4-BE49-F238E27FC236}">
                <a16:creationId xmlns:a16="http://schemas.microsoft.com/office/drawing/2014/main" id="{E25DDBA7-C619-4E8C-9FD2-A2F1C0CAE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154" y="2570188"/>
            <a:ext cx="1599638" cy="86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해설] 오라클의 '초강수', 금융권 IT전략 고민 깊어진다">
            <a:extLst>
              <a:ext uri="{FF2B5EF4-FFF2-40B4-BE49-F238E27FC236}">
                <a16:creationId xmlns:a16="http://schemas.microsoft.com/office/drawing/2014/main" id="{0567BE31-43C8-412D-B373-C7D137FE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488" y="4985849"/>
            <a:ext cx="2027447" cy="104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32D2FD46-2969-4A42-BBEE-37BB045C6C89}"/>
              </a:ext>
            </a:extLst>
          </p:cNvPr>
          <p:cNvSpPr/>
          <p:nvPr/>
        </p:nvSpPr>
        <p:spPr>
          <a:xfrm>
            <a:off x="11338560" y="0"/>
            <a:ext cx="864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C2DB578-6DAB-441A-AB7B-926792F1C66D}"/>
              </a:ext>
            </a:extLst>
          </p:cNvPr>
          <p:cNvSpPr/>
          <p:nvPr/>
        </p:nvSpPr>
        <p:spPr>
          <a:xfrm>
            <a:off x="11985144" y="0"/>
            <a:ext cx="216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504654-3B35-4259-AA00-966D2EB4455B}"/>
              </a:ext>
            </a:extLst>
          </p:cNvPr>
          <p:cNvSpPr/>
          <p:nvPr/>
        </p:nvSpPr>
        <p:spPr>
          <a:xfrm>
            <a:off x="11554560" y="0"/>
            <a:ext cx="216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9329BF3-B17B-49BB-A6CE-32D3B10E47E6}"/>
              </a:ext>
            </a:extLst>
          </p:cNvPr>
          <p:cNvSpPr/>
          <p:nvPr/>
        </p:nvSpPr>
        <p:spPr>
          <a:xfrm>
            <a:off x="4831343" y="1169942"/>
            <a:ext cx="4623553" cy="2851279"/>
          </a:xfrm>
          <a:prstGeom prst="roundRect">
            <a:avLst/>
          </a:prstGeom>
          <a:noFill/>
          <a:ln w="254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CF771FE-EBDF-4315-AFBE-C714544B9723}"/>
              </a:ext>
            </a:extLst>
          </p:cNvPr>
          <p:cNvSpPr/>
          <p:nvPr/>
        </p:nvSpPr>
        <p:spPr>
          <a:xfrm>
            <a:off x="4968811" y="4809073"/>
            <a:ext cx="1767528" cy="1751526"/>
          </a:xfrm>
          <a:prstGeom prst="roundRect">
            <a:avLst/>
          </a:prstGeom>
          <a:noFill/>
          <a:ln w="254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6A31860-3AE9-4642-ACE5-B487419FCA7C}"/>
              </a:ext>
            </a:extLst>
          </p:cNvPr>
          <p:cNvSpPr/>
          <p:nvPr/>
        </p:nvSpPr>
        <p:spPr>
          <a:xfrm>
            <a:off x="9153822" y="4679746"/>
            <a:ext cx="2339733" cy="1553977"/>
          </a:xfrm>
          <a:prstGeom prst="roundRect">
            <a:avLst/>
          </a:prstGeom>
          <a:noFill/>
          <a:ln w="254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71BACBA-572B-45E8-B493-AC9E5C573AEC}"/>
              </a:ext>
            </a:extLst>
          </p:cNvPr>
          <p:cNvSpPr/>
          <p:nvPr/>
        </p:nvSpPr>
        <p:spPr>
          <a:xfrm>
            <a:off x="6190269" y="3716554"/>
            <a:ext cx="1947135" cy="548640"/>
          </a:xfrm>
          <a:prstGeom prst="roundRect">
            <a:avLst/>
          </a:prstGeom>
          <a:gradFill>
            <a:gsLst>
              <a:gs pos="0">
                <a:schemeClr val="accent5"/>
              </a:gs>
              <a:gs pos="74000">
                <a:schemeClr val="accent5"/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 prstMaterial="metal"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BACK END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98DFF49-2DBD-4A23-9508-3C91C584B4D9}"/>
              </a:ext>
            </a:extLst>
          </p:cNvPr>
          <p:cNvSpPr/>
          <p:nvPr/>
        </p:nvSpPr>
        <p:spPr>
          <a:xfrm>
            <a:off x="1112302" y="5489348"/>
            <a:ext cx="1947135" cy="548640"/>
          </a:xfrm>
          <a:prstGeom prst="roundRect">
            <a:avLst/>
          </a:prstGeom>
          <a:gradFill>
            <a:gsLst>
              <a:gs pos="0">
                <a:schemeClr val="accent5"/>
              </a:gs>
              <a:gs pos="74000">
                <a:schemeClr val="accent5"/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 prstMaterial="metal"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FRONT END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CE62065-CCC7-4F5E-91DF-66C271717785}"/>
              </a:ext>
            </a:extLst>
          </p:cNvPr>
          <p:cNvSpPr/>
          <p:nvPr/>
        </p:nvSpPr>
        <p:spPr>
          <a:xfrm>
            <a:off x="9867603" y="5961030"/>
            <a:ext cx="959605" cy="548640"/>
          </a:xfrm>
          <a:prstGeom prst="roundRect">
            <a:avLst/>
          </a:prstGeom>
          <a:gradFill>
            <a:gsLst>
              <a:gs pos="0">
                <a:schemeClr val="accent5"/>
              </a:gs>
              <a:gs pos="74000">
                <a:schemeClr val="accent5"/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 prstMaterial="metal"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DB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화살표: 왼쪽/오른쪽 5">
            <a:extLst>
              <a:ext uri="{FF2B5EF4-FFF2-40B4-BE49-F238E27FC236}">
                <a16:creationId xmlns:a16="http://schemas.microsoft.com/office/drawing/2014/main" id="{58360D32-CD80-4EE2-A756-9310519F9740}"/>
              </a:ext>
            </a:extLst>
          </p:cNvPr>
          <p:cNvSpPr/>
          <p:nvPr/>
        </p:nvSpPr>
        <p:spPr>
          <a:xfrm>
            <a:off x="3932426" y="3067102"/>
            <a:ext cx="688428" cy="160959"/>
          </a:xfrm>
          <a:prstGeom prst="left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왼쪽/오른쪽 42">
            <a:extLst>
              <a:ext uri="{FF2B5EF4-FFF2-40B4-BE49-F238E27FC236}">
                <a16:creationId xmlns:a16="http://schemas.microsoft.com/office/drawing/2014/main" id="{A302A61C-BE14-46EC-8AB0-C383A9960DEC}"/>
              </a:ext>
            </a:extLst>
          </p:cNvPr>
          <p:cNvSpPr/>
          <p:nvPr/>
        </p:nvSpPr>
        <p:spPr>
          <a:xfrm rot="3058652">
            <a:off x="9490177" y="4184714"/>
            <a:ext cx="688428" cy="160959"/>
          </a:xfrm>
          <a:prstGeom prst="left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2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840D9F8-C0F8-4FC6-A19B-079BB5133044}"/>
              </a:ext>
            </a:extLst>
          </p:cNvPr>
          <p:cNvSpPr/>
          <p:nvPr/>
        </p:nvSpPr>
        <p:spPr>
          <a:xfrm>
            <a:off x="0" y="0"/>
            <a:ext cx="12192000" cy="62819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270248" y="3105834"/>
            <a:ext cx="3282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프로젝트 설계</a:t>
            </a:r>
            <a:endParaRPr lang="en-US" sz="36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Lato" panose="020F050202020403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A308AD-460A-49F0-BD0E-95BD23C9F550}"/>
              </a:ext>
            </a:extLst>
          </p:cNvPr>
          <p:cNvSpPr/>
          <p:nvPr/>
        </p:nvSpPr>
        <p:spPr>
          <a:xfrm>
            <a:off x="11320494" y="0"/>
            <a:ext cx="864000" cy="6281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\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67DEAD-E712-436E-853B-19DBCE3F617C}"/>
              </a:ext>
            </a:extLst>
          </p:cNvPr>
          <p:cNvSpPr/>
          <p:nvPr/>
        </p:nvSpPr>
        <p:spPr>
          <a:xfrm>
            <a:off x="12045081" y="0"/>
            <a:ext cx="144000" cy="62819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분 원형 4">
            <a:extLst>
              <a:ext uri="{FF2B5EF4-FFF2-40B4-BE49-F238E27FC236}">
                <a16:creationId xmlns:a16="http://schemas.microsoft.com/office/drawing/2014/main" id="{18592110-E421-49C3-A86A-46C670F3C3E4}"/>
              </a:ext>
            </a:extLst>
          </p:cNvPr>
          <p:cNvSpPr/>
          <p:nvPr/>
        </p:nvSpPr>
        <p:spPr>
          <a:xfrm rot="10800000">
            <a:off x="-1225296" y="-1225296"/>
            <a:ext cx="2450592" cy="2450592"/>
          </a:xfrm>
          <a:prstGeom prst="pie">
            <a:avLst>
              <a:gd name="adj1" fmla="val 10778521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30D750-E31A-453A-BE66-5DB37ACE1931}"/>
              </a:ext>
            </a:extLst>
          </p:cNvPr>
          <p:cNvSpPr txBox="1"/>
          <p:nvPr/>
        </p:nvSpPr>
        <p:spPr>
          <a:xfrm>
            <a:off x="134028" y="188898"/>
            <a:ext cx="73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3.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E1DDEE-4749-4DB9-B637-255C12E239ED}"/>
              </a:ext>
            </a:extLst>
          </p:cNvPr>
          <p:cNvSpPr/>
          <p:nvPr/>
        </p:nvSpPr>
        <p:spPr>
          <a:xfrm>
            <a:off x="11460066" y="0"/>
            <a:ext cx="144000" cy="62819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0D66A4-5319-409C-92F8-44ABB2666768}"/>
              </a:ext>
            </a:extLst>
          </p:cNvPr>
          <p:cNvSpPr/>
          <p:nvPr/>
        </p:nvSpPr>
        <p:spPr>
          <a:xfrm>
            <a:off x="11752782" y="0"/>
            <a:ext cx="144000" cy="62819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84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840D9F8-C0F8-4FC6-A19B-079BB5133044}"/>
              </a:ext>
            </a:extLst>
          </p:cNvPr>
          <p:cNvSpPr/>
          <p:nvPr/>
        </p:nvSpPr>
        <p:spPr>
          <a:xfrm>
            <a:off x="0" y="0"/>
            <a:ext cx="12192000" cy="86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9457" y="124889"/>
            <a:ext cx="4520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프로젝트 설계 </a:t>
            </a:r>
            <a:r>
              <a:rPr lang="en-US" altLang="ko-KR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- DB</a:t>
            </a:r>
            <a:endParaRPr lang="en-US" sz="36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Lato" panose="020F050202020403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A308AD-460A-49F0-BD0E-95BD23C9F550}"/>
              </a:ext>
            </a:extLst>
          </p:cNvPr>
          <p:cNvSpPr/>
          <p:nvPr/>
        </p:nvSpPr>
        <p:spPr>
          <a:xfrm>
            <a:off x="11320494" y="0"/>
            <a:ext cx="864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\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67DEAD-E712-436E-853B-19DBCE3F617C}"/>
              </a:ext>
            </a:extLst>
          </p:cNvPr>
          <p:cNvSpPr/>
          <p:nvPr/>
        </p:nvSpPr>
        <p:spPr>
          <a:xfrm>
            <a:off x="12045081" y="0"/>
            <a:ext cx="144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30D750-E31A-453A-BE66-5DB37ACE1931}"/>
              </a:ext>
            </a:extLst>
          </p:cNvPr>
          <p:cNvSpPr txBox="1"/>
          <p:nvPr/>
        </p:nvSpPr>
        <p:spPr>
          <a:xfrm>
            <a:off x="10440851" y="106601"/>
            <a:ext cx="73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3.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E1DDEE-4749-4DB9-B637-255C12E239ED}"/>
              </a:ext>
            </a:extLst>
          </p:cNvPr>
          <p:cNvSpPr/>
          <p:nvPr/>
        </p:nvSpPr>
        <p:spPr>
          <a:xfrm>
            <a:off x="11460066" y="0"/>
            <a:ext cx="144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0D66A4-5319-409C-92F8-44ABB2666768}"/>
              </a:ext>
            </a:extLst>
          </p:cNvPr>
          <p:cNvSpPr/>
          <p:nvPr/>
        </p:nvSpPr>
        <p:spPr>
          <a:xfrm>
            <a:off x="11752782" y="0"/>
            <a:ext cx="144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525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840D9F8-C0F8-4FC6-A19B-079BB5133044}"/>
              </a:ext>
            </a:extLst>
          </p:cNvPr>
          <p:cNvSpPr/>
          <p:nvPr/>
        </p:nvSpPr>
        <p:spPr>
          <a:xfrm>
            <a:off x="0" y="0"/>
            <a:ext cx="12192000" cy="86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9457" y="124889"/>
            <a:ext cx="6236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프로젝트 설계 </a:t>
            </a:r>
            <a:r>
              <a:rPr lang="en-US" altLang="ko-KR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- </a:t>
            </a:r>
            <a:r>
              <a:rPr lang="en-US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USE-CASE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A308AD-460A-49F0-BD0E-95BD23C9F550}"/>
              </a:ext>
            </a:extLst>
          </p:cNvPr>
          <p:cNvSpPr/>
          <p:nvPr/>
        </p:nvSpPr>
        <p:spPr>
          <a:xfrm>
            <a:off x="11320494" y="0"/>
            <a:ext cx="864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\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67DEAD-E712-436E-853B-19DBCE3F617C}"/>
              </a:ext>
            </a:extLst>
          </p:cNvPr>
          <p:cNvSpPr/>
          <p:nvPr/>
        </p:nvSpPr>
        <p:spPr>
          <a:xfrm>
            <a:off x="12045081" y="0"/>
            <a:ext cx="144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30D750-E31A-453A-BE66-5DB37ACE1931}"/>
              </a:ext>
            </a:extLst>
          </p:cNvPr>
          <p:cNvSpPr txBox="1"/>
          <p:nvPr/>
        </p:nvSpPr>
        <p:spPr>
          <a:xfrm>
            <a:off x="10440851" y="106601"/>
            <a:ext cx="73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Lato" panose="020F0502020204030203" pitchFamily="34" charset="0"/>
              </a:rPr>
              <a:t>3.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E1DDEE-4749-4DB9-B637-255C12E239ED}"/>
              </a:ext>
            </a:extLst>
          </p:cNvPr>
          <p:cNvSpPr/>
          <p:nvPr/>
        </p:nvSpPr>
        <p:spPr>
          <a:xfrm>
            <a:off x="11460066" y="0"/>
            <a:ext cx="144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0D66A4-5319-409C-92F8-44ABB2666768}"/>
              </a:ext>
            </a:extLst>
          </p:cNvPr>
          <p:cNvSpPr/>
          <p:nvPr/>
        </p:nvSpPr>
        <p:spPr>
          <a:xfrm>
            <a:off x="11752782" y="0"/>
            <a:ext cx="144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F79BA-3A49-4748-81E9-541A1FBF2685}"/>
              </a:ext>
            </a:extLst>
          </p:cNvPr>
          <p:cNvSpPr txBox="1"/>
          <p:nvPr/>
        </p:nvSpPr>
        <p:spPr>
          <a:xfrm>
            <a:off x="291427" y="3854627"/>
            <a:ext cx="59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사원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C68175-1682-424D-9A02-CFD0ECBD10DC}"/>
              </a:ext>
            </a:extLst>
          </p:cNvPr>
          <p:cNvSpPr/>
          <p:nvPr/>
        </p:nvSpPr>
        <p:spPr>
          <a:xfrm>
            <a:off x="1831614" y="5339760"/>
            <a:ext cx="615545" cy="303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625A92-AF58-4C2C-A074-EB76CFD27FA8}"/>
              </a:ext>
            </a:extLst>
          </p:cNvPr>
          <p:cNvSpPr txBox="1"/>
          <p:nvPr/>
        </p:nvSpPr>
        <p:spPr>
          <a:xfrm>
            <a:off x="11032163" y="3846574"/>
            <a:ext cx="720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25A19E8-910D-4A88-8E33-C18AE08ADC54}"/>
              </a:ext>
            </a:extLst>
          </p:cNvPr>
          <p:cNvSpPr/>
          <p:nvPr/>
        </p:nvSpPr>
        <p:spPr>
          <a:xfrm>
            <a:off x="4281061" y="6014528"/>
            <a:ext cx="963336" cy="267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계정 생성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BA1A78C-2AC6-4292-AF0F-B69A5DF4B7EC}"/>
              </a:ext>
            </a:extLst>
          </p:cNvPr>
          <p:cNvSpPr/>
          <p:nvPr/>
        </p:nvSpPr>
        <p:spPr>
          <a:xfrm>
            <a:off x="2845865" y="1340922"/>
            <a:ext cx="1114338" cy="30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스케줄 조회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BEFA21B-82E3-4A5B-A471-A986A45784A4}"/>
              </a:ext>
            </a:extLst>
          </p:cNvPr>
          <p:cNvSpPr/>
          <p:nvPr/>
        </p:nvSpPr>
        <p:spPr>
          <a:xfrm>
            <a:off x="2435737" y="3659630"/>
            <a:ext cx="1315332" cy="30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인사이트 조회</a:t>
            </a:r>
            <a:endParaRPr lang="ko-KR" altLang="en-US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4771D41-D4D1-4B5F-B006-BD4A35A3324C}"/>
              </a:ext>
            </a:extLst>
          </p:cNvPr>
          <p:cNvSpPr/>
          <p:nvPr/>
        </p:nvSpPr>
        <p:spPr>
          <a:xfrm>
            <a:off x="1490042" y="1061243"/>
            <a:ext cx="1114338" cy="30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회의실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08DC8CC-0F5F-4904-847E-064037ECF6FB}"/>
              </a:ext>
            </a:extLst>
          </p:cNvPr>
          <p:cNvSpPr/>
          <p:nvPr/>
        </p:nvSpPr>
        <p:spPr>
          <a:xfrm>
            <a:off x="2428433" y="4865885"/>
            <a:ext cx="1286459" cy="30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업무 보고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A8DDD9D-05DB-4809-A409-87EE18DC8CB9}"/>
              </a:ext>
            </a:extLst>
          </p:cNvPr>
          <p:cNvSpPr/>
          <p:nvPr/>
        </p:nvSpPr>
        <p:spPr>
          <a:xfrm>
            <a:off x="7709483" y="3488140"/>
            <a:ext cx="1286459" cy="30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근무 유형 추가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F664D8-002B-4225-A589-03274BD1A51B}"/>
              </a:ext>
            </a:extLst>
          </p:cNvPr>
          <p:cNvSpPr/>
          <p:nvPr/>
        </p:nvSpPr>
        <p:spPr>
          <a:xfrm>
            <a:off x="9184593" y="5339760"/>
            <a:ext cx="968050" cy="30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근무 정책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EAF8C26-CA40-46A0-B86D-DBF61597CA64}"/>
              </a:ext>
            </a:extLst>
          </p:cNvPr>
          <p:cNvSpPr/>
          <p:nvPr/>
        </p:nvSpPr>
        <p:spPr>
          <a:xfrm>
            <a:off x="9198076" y="6193424"/>
            <a:ext cx="941084" cy="288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휴일 설정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1D46B40-16E0-4805-8E15-E7E81D627851}"/>
              </a:ext>
            </a:extLst>
          </p:cNvPr>
          <p:cNvSpPr/>
          <p:nvPr/>
        </p:nvSpPr>
        <p:spPr>
          <a:xfrm>
            <a:off x="7198212" y="6210391"/>
            <a:ext cx="968050" cy="288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권한 부여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D42A718-4C2D-42CB-A8E1-B6CCC7D3570E}"/>
              </a:ext>
            </a:extLst>
          </p:cNvPr>
          <p:cNvSpPr/>
          <p:nvPr/>
        </p:nvSpPr>
        <p:spPr>
          <a:xfrm>
            <a:off x="9049924" y="1173159"/>
            <a:ext cx="1055154" cy="30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F33B243-9455-4807-8028-55C5288A9C09}"/>
              </a:ext>
            </a:extLst>
          </p:cNvPr>
          <p:cNvSpPr/>
          <p:nvPr/>
        </p:nvSpPr>
        <p:spPr>
          <a:xfrm>
            <a:off x="2201578" y="6393319"/>
            <a:ext cx="1288574" cy="303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개인 정보 조회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D728486-5680-4F86-822E-9C4806324CA7}"/>
              </a:ext>
            </a:extLst>
          </p:cNvPr>
          <p:cNvCxnSpPr>
            <a:cxnSpLocks/>
            <a:stCxn id="69" idx="1"/>
            <a:endCxn id="19" idx="3"/>
          </p:cNvCxnSpPr>
          <p:nvPr/>
        </p:nvCxnSpPr>
        <p:spPr>
          <a:xfrm flipH="1">
            <a:off x="5244397" y="3565389"/>
            <a:ext cx="5843731" cy="258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6F8B2FF-475D-4EAB-9440-278AE7C0CED9}"/>
              </a:ext>
            </a:extLst>
          </p:cNvPr>
          <p:cNvCxnSpPr>
            <a:cxnSpLocks/>
            <a:stCxn id="69" idx="1"/>
            <a:endCxn id="26" idx="3"/>
          </p:cNvCxnSpPr>
          <p:nvPr/>
        </p:nvCxnSpPr>
        <p:spPr>
          <a:xfrm flipH="1">
            <a:off x="10152643" y="3565389"/>
            <a:ext cx="935485" cy="192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9D408C4-F229-463D-8D59-9505847AD0CB}"/>
              </a:ext>
            </a:extLst>
          </p:cNvPr>
          <p:cNvCxnSpPr>
            <a:cxnSpLocks/>
            <a:stCxn id="69" idx="1"/>
            <a:endCxn id="27" idx="3"/>
          </p:cNvCxnSpPr>
          <p:nvPr/>
        </p:nvCxnSpPr>
        <p:spPr>
          <a:xfrm flipH="1">
            <a:off x="10139160" y="3565389"/>
            <a:ext cx="948968" cy="277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82E6AB5-70C5-4CCD-B241-BB962BDF4D4F}"/>
              </a:ext>
            </a:extLst>
          </p:cNvPr>
          <p:cNvCxnSpPr>
            <a:cxnSpLocks/>
            <a:stCxn id="67" idx="3"/>
            <a:endCxn id="16" idx="1"/>
          </p:cNvCxnSpPr>
          <p:nvPr/>
        </p:nvCxnSpPr>
        <p:spPr>
          <a:xfrm>
            <a:off x="946442" y="3483082"/>
            <a:ext cx="885172" cy="200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68BFC66-DF14-449A-8D5E-5B14C49D2981}"/>
              </a:ext>
            </a:extLst>
          </p:cNvPr>
          <p:cNvCxnSpPr>
            <a:cxnSpLocks/>
            <a:stCxn id="67" idx="3"/>
            <a:endCxn id="23" idx="1"/>
          </p:cNvCxnSpPr>
          <p:nvPr/>
        </p:nvCxnSpPr>
        <p:spPr>
          <a:xfrm flipV="1">
            <a:off x="946442" y="1215741"/>
            <a:ext cx="543600" cy="226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3906134-2601-40FC-8F44-71CCF712C548}"/>
              </a:ext>
            </a:extLst>
          </p:cNvPr>
          <p:cNvCxnSpPr>
            <a:cxnSpLocks/>
            <a:stCxn id="67" idx="3"/>
            <a:endCxn id="50" idx="1"/>
          </p:cNvCxnSpPr>
          <p:nvPr/>
        </p:nvCxnSpPr>
        <p:spPr>
          <a:xfrm>
            <a:off x="946442" y="3483082"/>
            <a:ext cx="1513410" cy="93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905330D-0F09-4473-A1F1-346F8941F7ED}"/>
              </a:ext>
            </a:extLst>
          </p:cNvPr>
          <p:cNvCxnSpPr>
            <a:cxnSpLocks/>
            <a:stCxn id="67" idx="3"/>
            <a:endCxn id="24" idx="1"/>
          </p:cNvCxnSpPr>
          <p:nvPr/>
        </p:nvCxnSpPr>
        <p:spPr>
          <a:xfrm>
            <a:off x="946442" y="3483082"/>
            <a:ext cx="1481991" cy="153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4B0247A-CED0-49FA-A54C-1AAD4428869A}"/>
              </a:ext>
            </a:extLst>
          </p:cNvPr>
          <p:cNvCxnSpPr>
            <a:cxnSpLocks/>
            <a:stCxn id="67" idx="3"/>
            <a:endCxn id="20" idx="1"/>
          </p:cNvCxnSpPr>
          <p:nvPr/>
        </p:nvCxnSpPr>
        <p:spPr>
          <a:xfrm flipV="1">
            <a:off x="946442" y="1495420"/>
            <a:ext cx="1899423" cy="198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60CC68B-E56C-451A-A878-73C0ACF50279}"/>
              </a:ext>
            </a:extLst>
          </p:cNvPr>
          <p:cNvCxnSpPr>
            <a:cxnSpLocks/>
            <a:stCxn id="67" idx="3"/>
            <a:endCxn id="21" idx="1"/>
          </p:cNvCxnSpPr>
          <p:nvPr/>
        </p:nvCxnSpPr>
        <p:spPr>
          <a:xfrm flipV="1">
            <a:off x="946442" y="2058228"/>
            <a:ext cx="2109822" cy="142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4C784F1-A3BB-411A-9E96-A5D3099D9B25}"/>
              </a:ext>
            </a:extLst>
          </p:cNvPr>
          <p:cNvCxnSpPr>
            <a:cxnSpLocks/>
            <a:stCxn id="68" idx="0"/>
            <a:endCxn id="59" idx="2"/>
          </p:cNvCxnSpPr>
          <p:nvPr/>
        </p:nvCxnSpPr>
        <p:spPr>
          <a:xfrm flipH="1" flipV="1">
            <a:off x="5539456" y="2768409"/>
            <a:ext cx="530693" cy="150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9668F6D-99AE-4D02-839D-0FF1CBA319B9}"/>
              </a:ext>
            </a:extLst>
          </p:cNvPr>
          <p:cNvCxnSpPr>
            <a:cxnSpLocks/>
            <a:stCxn id="69" idx="1"/>
            <a:endCxn id="25" idx="3"/>
          </p:cNvCxnSpPr>
          <p:nvPr/>
        </p:nvCxnSpPr>
        <p:spPr>
          <a:xfrm flipH="1">
            <a:off x="8995942" y="3565389"/>
            <a:ext cx="2092186" cy="7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6FD68FB-5CD1-4B73-9EBA-13D9D83F7A59}"/>
              </a:ext>
            </a:extLst>
          </p:cNvPr>
          <p:cNvCxnSpPr>
            <a:cxnSpLocks/>
            <a:stCxn id="69" idx="1"/>
            <a:endCxn id="28" idx="0"/>
          </p:cNvCxnSpPr>
          <p:nvPr/>
        </p:nvCxnSpPr>
        <p:spPr>
          <a:xfrm flipH="1">
            <a:off x="7682237" y="3565389"/>
            <a:ext cx="3405891" cy="264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3453411-F9AA-45E1-8D5E-7B481A807E3E}"/>
              </a:ext>
            </a:extLst>
          </p:cNvPr>
          <p:cNvCxnSpPr>
            <a:cxnSpLocks/>
            <a:stCxn id="16" idx="2"/>
            <a:endCxn id="30" idx="0"/>
          </p:cNvCxnSpPr>
          <p:nvPr/>
        </p:nvCxnSpPr>
        <p:spPr>
          <a:xfrm>
            <a:off x="2139387" y="5643261"/>
            <a:ext cx="706478" cy="75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7B32E75-D8BF-43A2-8B7B-FDD05BE03520}"/>
              </a:ext>
            </a:extLst>
          </p:cNvPr>
          <p:cNvCxnSpPr>
            <a:cxnSpLocks/>
            <a:stCxn id="67" idx="3"/>
            <a:endCxn id="22" idx="1"/>
          </p:cNvCxnSpPr>
          <p:nvPr/>
        </p:nvCxnSpPr>
        <p:spPr>
          <a:xfrm>
            <a:off x="946442" y="3483082"/>
            <a:ext cx="1489295" cy="33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D3833F7-1ACB-482D-B33B-415E93A6055E}"/>
              </a:ext>
            </a:extLst>
          </p:cNvPr>
          <p:cNvSpPr/>
          <p:nvPr/>
        </p:nvSpPr>
        <p:spPr>
          <a:xfrm>
            <a:off x="7709483" y="2905130"/>
            <a:ext cx="1286459" cy="30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사원 관리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75A02FE-F861-453F-90C2-03DA13F961A9}"/>
              </a:ext>
            </a:extLst>
          </p:cNvPr>
          <p:cNvCxnSpPr>
            <a:cxnSpLocks/>
            <a:stCxn id="69" idx="1"/>
            <a:endCxn id="45" idx="3"/>
          </p:cNvCxnSpPr>
          <p:nvPr/>
        </p:nvCxnSpPr>
        <p:spPr>
          <a:xfrm flipH="1" flipV="1">
            <a:off x="8995942" y="3059628"/>
            <a:ext cx="2092186" cy="505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69EC8DA-A9BA-434C-B2FC-E86C4C7FF97D}"/>
              </a:ext>
            </a:extLst>
          </p:cNvPr>
          <p:cNvCxnSpPr>
            <a:cxnSpLocks/>
            <a:stCxn id="69" idx="1"/>
            <a:endCxn id="29" idx="2"/>
          </p:cNvCxnSpPr>
          <p:nvPr/>
        </p:nvCxnSpPr>
        <p:spPr>
          <a:xfrm flipH="1" flipV="1">
            <a:off x="9577501" y="1482154"/>
            <a:ext cx="1510627" cy="208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3B9D332-A13A-4C03-B3F5-9FD286ED9018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2447159" y="5491511"/>
            <a:ext cx="1833902" cy="656542"/>
          </a:xfrm>
          <a:prstGeom prst="straightConnector1">
            <a:avLst/>
          </a:prstGeom>
          <a:ln w="317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BF0B40F-004B-4006-A3B8-FFB5A67C3AFE}"/>
              </a:ext>
            </a:extLst>
          </p:cNvPr>
          <p:cNvSpPr/>
          <p:nvPr/>
        </p:nvSpPr>
        <p:spPr>
          <a:xfrm>
            <a:off x="3139327" y="2943379"/>
            <a:ext cx="1213968" cy="30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출장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외근신청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5C9D49E-51EA-4319-B835-03BB861DD8B3}"/>
              </a:ext>
            </a:extLst>
          </p:cNvPr>
          <p:cNvSpPr/>
          <p:nvPr/>
        </p:nvSpPr>
        <p:spPr>
          <a:xfrm>
            <a:off x="2459852" y="4259696"/>
            <a:ext cx="1286459" cy="30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업무 진행 사항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4D0147E-3283-4D50-BF98-2835D5D01DD3}"/>
              </a:ext>
            </a:extLst>
          </p:cNvPr>
          <p:cNvSpPr/>
          <p:nvPr/>
        </p:nvSpPr>
        <p:spPr>
          <a:xfrm>
            <a:off x="813335" y="5958022"/>
            <a:ext cx="963336" cy="267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개인 정보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9D43F55-B8E4-41F4-B25D-C354672B3D8F}"/>
              </a:ext>
            </a:extLst>
          </p:cNvPr>
          <p:cNvSpPr/>
          <p:nvPr/>
        </p:nvSpPr>
        <p:spPr>
          <a:xfrm>
            <a:off x="7701166" y="4055770"/>
            <a:ext cx="1286459" cy="30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부서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 관리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9F87650-6976-467D-A99C-5E7DDC09C4F2}"/>
              </a:ext>
            </a:extLst>
          </p:cNvPr>
          <p:cNvCxnSpPr>
            <a:cxnSpLocks/>
            <a:stCxn id="67" idx="3"/>
            <a:endCxn id="51" idx="0"/>
          </p:cNvCxnSpPr>
          <p:nvPr/>
        </p:nvCxnSpPr>
        <p:spPr>
          <a:xfrm>
            <a:off x="946442" y="3483082"/>
            <a:ext cx="348561" cy="247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E089259-D45A-4886-A2C3-22B80056F341}"/>
              </a:ext>
            </a:extLst>
          </p:cNvPr>
          <p:cNvSpPr txBox="1"/>
          <p:nvPr/>
        </p:nvSpPr>
        <p:spPr>
          <a:xfrm>
            <a:off x="5722469" y="4915099"/>
            <a:ext cx="1019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조직장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A947F9-30AF-4FFC-960D-543D58391103}"/>
              </a:ext>
            </a:extLst>
          </p:cNvPr>
          <p:cNvCxnSpPr>
            <a:cxnSpLocks/>
            <a:stCxn id="68" idx="1"/>
            <a:endCxn id="24" idx="3"/>
          </p:cNvCxnSpPr>
          <p:nvPr/>
        </p:nvCxnSpPr>
        <p:spPr>
          <a:xfrm flipH="1">
            <a:off x="3714892" y="4580491"/>
            <a:ext cx="2051345" cy="439892"/>
          </a:xfrm>
          <a:prstGeom prst="straightConnector1">
            <a:avLst/>
          </a:prstGeom>
          <a:ln w="317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9BF26BA-A3A4-4389-B355-34CCD3AA685D}"/>
              </a:ext>
            </a:extLst>
          </p:cNvPr>
          <p:cNvCxnSpPr>
            <a:cxnSpLocks/>
            <a:stCxn id="68" idx="1"/>
            <a:endCxn id="50" idx="3"/>
          </p:cNvCxnSpPr>
          <p:nvPr/>
        </p:nvCxnSpPr>
        <p:spPr>
          <a:xfrm flipH="1" flipV="1">
            <a:off x="3746311" y="4414194"/>
            <a:ext cx="2019926" cy="166297"/>
          </a:xfrm>
          <a:prstGeom prst="straightConnector1">
            <a:avLst/>
          </a:prstGeom>
          <a:ln w="317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2B2A745-6D5A-4231-9C8F-D5C5E6C0EA5F}"/>
              </a:ext>
            </a:extLst>
          </p:cNvPr>
          <p:cNvSpPr/>
          <p:nvPr/>
        </p:nvSpPr>
        <p:spPr>
          <a:xfrm>
            <a:off x="7795543" y="1820245"/>
            <a:ext cx="1114338" cy="30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회의실 관리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DDF775E-5BED-4E9E-B7DA-76CEBD3192CE}"/>
              </a:ext>
            </a:extLst>
          </p:cNvPr>
          <p:cNvCxnSpPr>
            <a:cxnSpLocks/>
            <a:stCxn id="69" idx="1"/>
            <a:endCxn id="57" idx="3"/>
          </p:cNvCxnSpPr>
          <p:nvPr/>
        </p:nvCxnSpPr>
        <p:spPr>
          <a:xfrm flipH="1" flipV="1">
            <a:off x="8909881" y="1974743"/>
            <a:ext cx="2178247" cy="159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4DF5E3C-C4B6-410E-BE77-CF401AD5303B}"/>
              </a:ext>
            </a:extLst>
          </p:cNvPr>
          <p:cNvSpPr/>
          <p:nvPr/>
        </p:nvSpPr>
        <p:spPr>
          <a:xfrm>
            <a:off x="4096534" y="3632717"/>
            <a:ext cx="1286459" cy="30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출장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외근 관리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A095CBB-5C8D-4E46-A975-91487F3BE661}"/>
              </a:ext>
            </a:extLst>
          </p:cNvPr>
          <p:cNvCxnSpPr>
            <a:cxnSpLocks/>
            <a:stCxn id="67" idx="3"/>
            <a:endCxn id="49" idx="1"/>
          </p:cNvCxnSpPr>
          <p:nvPr/>
        </p:nvCxnSpPr>
        <p:spPr>
          <a:xfrm flipV="1">
            <a:off x="946442" y="3097877"/>
            <a:ext cx="2192885" cy="38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0A5520-8C23-4DF9-BB85-526A9CE5C851}"/>
              </a:ext>
            </a:extLst>
          </p:cNvPr>
          <p:cNvCxnSpPr>
            <a:cxnSpLocks/>
            <a:stCxn id="60" idx="0"/>
            <a:endCxn id="49" idx="3"/>
          </p:cNvCxnSpPr>
          <p:nvPr/>
        </p:nvCxnSpPr>
        <p:spPr>
          <a:xfrm flipH="1" flipV="1">
            <a:off x="4353295" y="3097877"/>
            <a:ext cx="386469" cy="534840"/>
          </a:xfrm>
          <a:prstGeom prst="straightConnector1">
            <a:avLst/>
          </a:prstGeom>
          <a:ln w="317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5C91C45-49D7-437F-AE27-9EB901FA0C3D}"/>
              </a:ext>
            </a:extLst>
          </p:cNvPr>
          <p:cNvCxnSpPr>
            <a:cxnSpLocks/>
            <a:stCxn id="68" idx="0"/>
            <a:endCxn id="60" idx="2"/>
          </p:cNvCxnSpPr>
          <p:nvPr/>
        </p:nvCxnSpPr>
        <p:spPr>
          <a:xfrm flipH="1" flipV="1">
            <a:off x="4739764" y="3941712"/>
            <a:ext cx="1330385" cy="33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511CBBB-8185-4B75-844E-AA32B3597CC7}"/>
              </a:ext>
            </a:extLst>
          </p:cNvPr>
          <p:cNvCxnSpPr>
            <a:cxnSpLocks/>
            <a:stCxn id="59" idx="1"/>
            <a:endCxn id="21" idx="3"/>
          </p:cNvCxnSpPr>
          <p:nvPr/>
        </p:nvCxnSpPr>
        <p:spPr>
          <a:xfrm flipH="1" flipV="1">
            <a:off x="4342723" y="2058228"/>
            <a:ext cx="553503" cy="555684"/>
          </a:xfrm>
          <a:prstGeom prst="straightConnector1">
            <a:avLst/>
          </a:prstGeom>
          <a:ln w="317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86B50AC-5299-4B5C-B0DB-22FDD69573E0}"/>
              </a:ext>
            </a:extLst>
          </p:cNvPr>
          <p:cNvCxnSpPr>
            <a:cxnSpLocks/>
            <a:stCxn id="28" idx="0"/>
            <a:endCxn id="68" idx="3"/>
          </p:cNvCxnSpPr>
          <p:nvPr/>
        </p:nvCxnSpPr>
        <p:spPr>
          <a:xfrm flipH="1" flipV="1">
            <a:off x="6374061" y="4580491"/>
            <a:ext cx="1308176" cy="162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668C787-5590-49AF-A68B-7293EABE36E7}"/>
              </a:ext>
            </a:extLst>
          </p:cNvPr>
          <p:cNvCxnSpPr>
            <a:cxnSpLocks/>
            <a:stCxn id="69" idx="1"/>
            <a:endCxn id="52" idx="3"/>
          </p:cNvCxnSpPr>
          <p:nvPr/>
        </p:nvCxnSpPr>
        <p:spPr>
          <a:xfrm flipH="1">
            <a:off x="8987625" y="3565389"/>
            <a:ext cx="2100503" cy="644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래픽 66" descr="남자 단색으로 채워진">
            <a:extLst>
              <a:ext uri="{FF2B5EF4-FFF2-40B4-BE49-F238E27FC236}">
                <a16:creationId xmlns:a16="http://schemas.microsoft.com/office/drawing/2014/main" id="{D1ECC17F-7E40-4647-B944-5C033265A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457" y="3119589"/>
            <a:ext cx="726985" cy="726985"/>
          </a:xfrm>
          <a:prstGeom prst="rect">
            <a:avLst/>
          </a:prstGeom>
        </p:spPr>
      </p:pic>
      <p:pic>
        <p:nvPicPr>
          <p:cNvPr id="68" name="그래픽 67" descr="남자 단색으로 채워진">
            <a:extLst>
              <a:ext uri="{FF2B5EF4-FFF2-40B4-BE49-F238E27FC236}">
                <a16:creationId xmlns:a16="http://schemas.microsoft.com/office/drawing/2014/main" id="{D1277BEE-7F3F-4E23-AC83-BDDF5B964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6237" y="4276579"/>
            <a:ext cx="607824" cy="607824"/>
          </a:xfrm>
          <a:prstGeom prst="rect">
            <a:avLst/>
          </a:prstGeom>
        </p:spPr>
      </p:pic>
      <p:pic>
        <p:nvPicPr>
          <p:cNvPr id="69" name="그래픽 68" descr="남자 단색으로 채워진">
            <a:extLst>
              <a:ext uri="{FF2B5EF4-FFF2-40B4-BE49-F238E27FC236}">
                <a16:creationId xmlns:a16="http://schemas.microsoft.com/office/drawing/2014/main" id="{5C72A153-2B67-4CA8-A521-2840218FE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88128" y="3261189"/>
            <a:ext cx="608400" cy="608400"/>
          </a:xfrm>
          <a:prstGeom prst="rect">
            <a:avLst/>
          </a:prstGeom>
        </p:spPr>
      </p:pic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ACFADB5E-917E-4508-8277-5743C8A9433A}"/>
              </a:ext>
            </a:extLst>
          </p:cNvPr>
          <p:cNvSpPr/>
          <p:nvPr/>
        </p:nvSpPr>
        <p:spPr>
          <a:xfrm>
            <a:off x="7701166" y="2357430"/>
            <a:ext cx="1286459" cy="30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승인</a:t>
            </a: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6660E6E6-1223-4842-A6A5-5798C188789A}"/>
              </a:ext>
            </a:extLst>
          </p:cNvPr>
          <p:cNvCxnSpPr>
            <a:cxnSpLocks/>
            <a:stCxn id="69" idx="1"/>
            <a:endCxn id="118" idx="3"/>
          </p:cNvCxnSpPr>
          <p:nvPr/>
        </p:nvCxnSpPr>
        <p:spPr>
          <a:xfrm flipH="1" flipV="1">
            <a:off x="8987625" y="2511928"/>
            <a:ext cx="2100503" cy="105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69145328-FD7B-4C17-BB31-5004AC6DAF08}"/>
              </a:ext>
            </a:extLst>
          </p:cNvPr>
          <p:cNvSpPr/>
          <p:nvPr/>
        </p:nvSpPr>
        <p:spPr>
          <a:xfrm>
            <a:off x="6065992" y="1528302"/>
            <a:ext cx="1286459" cy="30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</a:t>
            </a: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1400AF1-C6EB-48F0-B78F-920C2D70DE1F}"/>
              </a:ext>
            </a:extLst>
          </p:cNvPr>
          <p:cNvCxnSpPr>
            <a:cxnSpLocks/>
            <a:stCxn id="68" idx="0"/>
            <a:endCxn id="123" idx="2"/>
          </p:cNvCxnSpPr>
          <p:nvPr/>
        </p:nvCxnSpPr>
        <p:spPr>
          <a:xfrm flipV="1">
            <a:off x="6070149" y="1837297"/>
            <a:ext cx="639073" cy="243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06E238D2-5351-401C-9315-57CD8AB3893B}"/>
              </a:ext>
            </a:extLst>
          </p:cNvPr>
          <p:cNvCxnSpPr>
            <a:cxnSpLocks/>
            <a:stCxn id="67" idx="3"/>
            <a:endCxn id="123" idx="1"/>
          </p:cNvCxnSpPr>
          <p:nvPr/>
        </p:nvCxnSpPr>
        <p:spPr>
          <a:xfrm flipV="1">
            <a:off x="946442" y="1682800"/>
            <a:ext cx="5119550" cy="180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42B6F373-3258-44B6-95A6-E7AD69FB6D63}"/>
              </a:ext>
            </a:extLst>
          </p:cNvPr>
          <p:cNvCxnSpPr>
            <a:cxnSpLocks/>
            <a:stCxn id="118" idx="1"/>
            <a:endCxn id="123" idx="3"/>
          </p:cNvCxnSpPr>
          <p:nvPr/>
        </p:nvCxnSpPr>
        <p:spPr>
          <a:xfrm flipH="1" flipV="1">
            <a:off x="7352451" y="1682800"/>
            <a:ext cx="348715" cy="829128"/>
          </a:xfrm>
          <a:prstGeom prst="straightConnector1">
            <a:avLst/>
          </a:prstGeom>
          <a:ln w="317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670DC1B-F2E3-4A25-BE19-7E3C7794C893}"/>
              </a:ext>
            </a:extLst>
          </p:cNvPr>
          <p:cNvSpPr/>
          <p:nvPr/>
        </p:nvSpPr>
        <p:spPr>
          <a:xfrm>
            <a:off x="4896226" y="2459414"/>
            <a:ext cx="1286459" cy="30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연차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반차 관리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FF84834-78F9-46C9-B368-85DC562CAB07}"/>
              </a:ext>
            </a:extLst>
          </p:cNvPr>
          <p:cNvSpPr/>
          <p:nvPr/>
        </p:nvSpPr>
        <p:spPr>
          <a:xfrm>
            <a:off x="3056264" y="1903730"/>
            <a:ext cx="1286459" cy="30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연차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반차신청</a:t>
            </a:r>
            <a:endParaRPr lang="ko-KR" altLang="en-US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22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retro brow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3483F"/>
      </a:accent1>
      <a:accent2>
        <a:srgbClr val="A4906C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2126</TotalTime>
  <Words>362</Words>
  <Application>Microsoft Office PowerPoint</Application>
  <PresentationFormat>와이드스크린</PresentationFormat>
  <Paragraphs>135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Lato Light</vt:lpstr>
      <vt:lpstr>배달의민족 도현</vt:lpstr>
      <vt:lpstr>Arial</vt:lpstr>
      <vt:lpstr>Calibri</vt:lpstr>
      <vt:lpstr>Calibri 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박규민</cp:lastModifiedBy>
  <cp:revision>195</cp:revision>
  <dcterms:created xsi:type="dcterms:W3CDTF">2018-08-21T13:08:41Z</dcterms:created>
  <dcterms:modified xsi:type="dcterms:W3CDTF">2021-07-08T02:39:52Z</dcterms:modified>
</cp:coreProperties>
</file>