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7AFEE-1E22-45F5-8861-A548B3EA7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193D88-C9EB-4B27-B759-9E60704E8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5573A-A25E-4433-BF1C-A3B5A049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B8707-EE98-47E3-9546-466ECAD7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EB389-1C66-4184-8515-232E606C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8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1C680-30F3-4A48-B401-14915574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13E790-BB20-43CB-879F-2807E1274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0CCCA-024B-460A-856D-CCA660FC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863E1-F5D3-488C-B586-CBB1283F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A6CB4-34B0-434F-9918-6DB0AD3E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24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B96346-ECA4-46D5-B502-14DE72692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AEF8FD-27F6-4839-9304-7496EB79A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927389-E12F-42AC-8BBA-FB71A59E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AD4C3E-90F4-4BAD-8974-23820E57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05FB3-05F7-400F-91C5-B6972C6F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43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D7D54-0F7F-4CF4-8643-EDF82CA5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6E4CB-C073-4E29-90E4-8415F69C8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04EFB-E5E7-452D-9893-E57827DC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09DC5-298A-4836-8AB4-958A5CB5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8D7DA-8711-4264-B20E-FD93DD0A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6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3706C-B968-4A6D-B0DD-7A49BB2B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EC6DC-505A-47FA-AE08-6C8354457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60A92-899D-4957-AEAD-1C7BAF52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BF1E6-5991-435B-93AA-B2DBDA28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29C6F-4B29-45EA-9CE9-BEAABB1F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0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9FA37-D3FF-44F9-B5B1-E25C0CB7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0672E-F525-4664-B52D-8FF25312A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8724C6-1C47-46A1-B052-5D09DFFC0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CA9CF-1190-4C91-A3BF-481542C4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76B598-AE03-4081-9F72-5F5CE253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40FCF-49AA-4D3C-A645-A301597A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1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A6D-C127-48A9-927D-FDE4AA70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F3E8F-2F7A-4440-B1D4-463B3938D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45FC3B-195D-44B0-B17C-782964C2E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5AD9CF-EB5C-446A-AFC1-807711821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D9609D-C1CB-42B4-A719-96C5A0515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424475-742A-454A-8D6F-761FE773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5362BB-32DC-4748-9396-87FB4C05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CB512E-88EF-4D41-88CA-EC0B96EC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57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C3F82-70CD-42E4-8861-3052712E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133C42-1230-4596-9ABA-B3860EE3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D175D0-4D7F-462C-804C-BD90317C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7BF8BF-4BB2-440E-8003-CAD7D6CF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4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B8BBD3-DAA2-45EF-9417-6A600E03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AF4195-DD6A-4017-9FB2-C5142D40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0043FD-0E9B-4D25-A17D-8153627A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8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E8536-BB38-4202-88A9-CAE5A288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C3B95-BA8D-44BE-9B10-1CE626143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5AB367-7D3B-4536-AAA0-F1D1B458F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68F0C2-FF28-4767-8E4F-D57377A6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6E448-D059-4959-AC43-BD5E91EA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D33016-0275-4461-8D65-CE7C6841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3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1B27C-4C72-4308-A7E0-21FE6A13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629BA1-0B9A-4D53-82AE-80621DA83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CD823-7546-4396-8D78-2DDB154AE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B1D1BB-F239-47DF-94F2-C6637165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FF034E-2CD8-4669-9269-4A616F28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9C1F2B-816B-4498-AB9A-A0383D66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DDEC69-2B72-4463-82A6-7322CABE3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F11E1A-A113-4E4A-9810-2B80FE383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E66D8F-C80C-4354-BB18-C66FA9CCF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CF877-4A50-4E22-999D-047224953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1C63F-3407-4CA7-A898-E0D691252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8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DA6907C-382A-437A-BD49-214DB34884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3D3D3"/>
              </a:clrFrom>
              <a:clrTo>
                <a:srgbClr val="D3D3D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EA1834-CAA6-4BD4-B088-BA9B25F3A3BE}"/>
              </a:ext>
            </a:extLst>
          </p:cNvPr>
          <p:cNvSpPr/>
          <p:nvPr/>
        </p:nvSpPr>
        <p:spPr>
          <a:xfrm>
            <a:off x="2666999" y="-8466"/>
            <a:ext cx="6857999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번개 6">
            <a:extLst>
              <a:ext uri="{FF2B5EF4-FFF2-40B4-BE49-F238E27FC236}">
                <a16:creationId xmlns:a16="http://schemas.microsoft.com/office/drawing/2014/main" id="{4DE7A2A7-A987-4F93-A619-5DC7FC39F5E0}"/>
              </a:ext>
            </a:extLst>
          </p:cNvPr>
          <p:cNvSpPr/>
          <p:nvPr/>
        </p:nvSpPr>
        <p:spPr>
          <a:xfrm>
            <a:off x="3581400" y="3335867"/>
            <a:ext cx="1075267" cy="1075267"/>
          </a:xfrm>
          <a:prstGeom prst="lightningBol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A3C58-47FE-4EEE-B6D5-3AF926797A39}"/>
              </a:ext>
            </a:extLst>
          </p:cNvPr>
          <p:cNvSpPr txBox="1"/>
          <p:nvPr/>
        </p:nvSpPr>
        <p:spPr>
          <a:xfrm>
            <a:off x="0" y="186267"/>
            <a:ext cx="256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얼굴 위치에 맞춰 대상을 배치하고</a:t>
            </a:r>
            <a:r>
              <a:rPr lang="en-US" altLang="ko-KR" sz="1200" dirty="0"/>
              <a:t>, </a:t>
            </a:r>
            <a:r>
              <a:rPr lang="ko-KR" altLang="en-US" sz="1200" dirty="0"/>
              <a:t>배치한 대상과 검은 네모를 함께 </a:t>
            </a:r>
            <a:r>
              <a:rPr lang="en-US" altLang="ko-KR" sz="1200" dirty="0" err="1"/>
              <a:t>png</a:t>
            </a:r>
            <a:r>
              <a:rPr lang="ko-KR" altLang="en-US" sz="1200" dirty="0"/>
              <a:t>로 저장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9531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DA6907C-382A-437A-BD49-214DB34884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3D3D3"/>
              </a:clrFrom>
              <a:clrTo>
                <a:srgbClr val="D3D3D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EA1834-CAA6-4BD4-B088-BA9B25F3A3BE}"/>
              </a:ext>
            </a:extLst>
          </p:cNvPr>
          <p:cNvSpPr/>
          <p:nvPr/>
        </p:nvSpPr>
        <p:spPr>
          <a:xfrm>
            <a:off x="2666999" y="-8466"/>
            <a:ext cx="6857999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천공 테이프 1">
            <a:extLst>
              <a:ext uri="{FF2B5EF4-FFF2-40B4-BE49-F238E27FC236}">
                <a16:creationId xmlns:a16="http://schemas.microsoft.com/office/drawing/2014/main" id="{C2207A82-0C04-45C0-BF14-821601A2C84D}"/>
              </a:ext>
            </a:extLst>
          </p:cNvPr>
          <p:cNvSpPr/>
          <p:nvPr/>
        </p:nvSpPr>
        <p:spPr>
          <a:xfrm rot="5400000">
            <a:off x="4385734" y="3064935"/>
            <a:ext cx="1337734" cy="795867"/>
          </a:xfrm>
          <a:prstGeom prst="flowChartPunchedTap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천공 테이프 8">
            <a:extLst>
              <a:ext uri="{FF2B5EF4-FFF2-40B4-BE49-F238E27FC236}">
                <a16:creationId xmlns:a16="http://schemas.microsoft.com/office/drawing/2014/main" id="{694023DF-39D6-4F1B-95F1-3E53EE7C07F4}"/>
              </a:ext>
            </a:extLst>
          </p:cNvPr>
          <p:cNvSpPr/>
          <p:nvPr/>
        </p:nvSpPr>
        <p:spPr>
          <a:xfrm rot="5400000">
            <a:off x="6553201" y="3064936"/>
            <a:ext cx="1337734" cy="795867"/>
          </a:xfrm>
          <a:prstGeom prst="flowChartPunchedTap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7AB90-3E4E-4CCD-AF6F-65E03494A005}"/>
              </a:ext>
            </a:extLst>
          </p:cNvPr>
          <p:cNvSpPr txBox="1"/>
          <p:nvPr/>
        </p:nvSpPr>
        <p:spPr>
          <a:xfrm>
            <a:off x="0" y="186267"/>
            <a:ext cx="256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얼굴 위치에 맞춰 대상을 배치하고</a:t>
            </a:r>
            <a:r>
              <a:rPr lang="en-US" altLang="ko-KR" sz="1200" dirty="0"/>
              <a:t>, </a:t>
            </a:r>
            <a:r>
              <a:rPr lang="ko-KR" altLang="en-US" sz="1200" dirty="0"/>
              <a:t>배치한 대상과 검은 네모를 함께 </a:t>
            </a:r>
            <a:r>
              <a:rPr lang="en-US" altLang="ko-KR" sz="1200" dirty="0" err="1"/>
              <a:t>png</a:t>
            </a:r>
            <a:r>
              <a:rPr lang="ko-KR" altLang="en-US" sz="1200" dirty="0"/>
              <a:t>로 저장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7420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DA6907C-382A-437A-BD49-214DB34884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3D3D3"/>
              </a:clrFrom>
              <a:clrTo>
                <a:srgbClr val="D3D3D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EA1834-CAA6-4BD4-B088-BA9B25F3A3BE}"/>
              </a:ext>
            </a:extLst>
          </p:cNvPr>
          <p:cNvSpPr/>
          <p:nvPr/>
        </p:nvSpPr>
        <p:spPr>
          <a:xfrm>
            <a:off x="2666999" y="-8466"/>
            <a:ext cx="6857999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7AB90-3E4E-4CCD-AF6F-65E03494A005}"/>
              </a:ext>
            </a:extLst>
          </p:cNvPr>
          <p:cNvSpPr txBox="1"/>
          <p:nvPr/>
        </p:nvSpPr>
        <p:spPr>
          <a:xfrm>
            <a:off x="0" y="186267"/>
            <a:ext cx="256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얼굴 위치에 맞춰 대상을 배치하고</a:t>
            </a:r>
            <a:r>
              <a:rPr lang="en-US" altLang="ko-KR" sz="1200" dirty="0"/>
              <a:t>, </a:t>
            </a:r>
            <a:r>
              <a:rPr lang="ko-KR" altLang="en-US" sz="1200" dirty="0"/>
              <a:t>배치한 대상과 검은 네모를 함께 </a:t>
            </a:r>
            <a:r>
              <a:rPr lang="en-US" altLang="ko-KR" sz="1200" dirty="0" err="1"/>
              <a:t>png</a:t>
            </a:r>
            <a:r>
              <a:rPr lang="ko-KR" altLang="en-US" sz="1200" dirty="0"/>
              <a:t>로 저장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4594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45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EduWang</dc:creator>
  <cp:lastModifiedBy>EduWang</cp:lastModifiedBy>
  <cp:revision>10</cp:revision>
  <dcterms:created xsi:type="dcterms:W3CDTF">2023-10-15T03:57:53Z</dcterms:created>
  <dcterms:modified xsi:type="dcterms:W3CDTF">2023-10-15T05:41:29Z</dcterms:modified>
</cp:coreProperties>
</file>