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7777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AFEE-1E22-45F5-8861-A548B3EA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93D88-C9EB-4B27-B759-9E60704E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5573A-A25E-4433-BF1C-A3B5A049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8707-EE98-47E3-9546-466ECAD7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EB389-1C66-4184-8515-232E606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1C680-30F3-4A48-B401-14915574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3E790-BB20-43CB-879F-2807E127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0CCCA-024B-460A-856D-CCA660FC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863E1-F5D3-488C-B586-CBB1283F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A6CB4-34B0-434F-9918-6DB0AD3E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4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B96346-ECA4-46D5-B502-14DE72692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EF8FD-27F6-4839-9304-7496EB79A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27389-E12F-42AC-8BBA-FB71A59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D4C3E-90F4-4BAD-8974-23820E57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5FB3-05F7-400F-91C5-B6972C6F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3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D7D54-0F7F-4CF4-8643-EDF82CA5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6E4CB-C073-4E29-90E4-8415F69C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04EFB-E5E7-452D-9893-E57827DC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09DC5-298A-4836-8AB4-958A5CB5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8D7DA-8711-4264-B20E-FD93DD0A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706C-B968-4A6D-B0DD-7A49BB2B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EC6DC-505A-47FA-AE08-6C835445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0A92-899D-4957-AEAD-1C7BAF5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BF1E6-5991-435B-93AA-B2DBDA2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29C6F-4B29-45EA-9CE9-BEAABB1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FA37-D3FF-44F9-B5B1-E25C0CB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672E-F525-4664-B52D-8FF25312A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724C6-1C47-46A1-B052-5D09DFFC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CA9CF-1190-4C91-A3BF-481542C4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6B598-AE03-4081-9F72-5F5CE253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40FCF-49AA-4D3C-A645-A301597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A6D-C127-48A9-927D-FDE4AA70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F3E8F-2F7A-4440-B1D4-463B3938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5FC3B-195D-44B0-B17C-782964C2E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AD9CF-EB5C-446A-AFC1-80771182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9609D-C1CB-42B4-A719-96C5A051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24475-742A-454A-8D6F-761FE773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362BB-32DC-4748-9396-87FB4C0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B512E-88EF-4D41-88CA-EC0B96E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C3F82-70CD-42E4-8861-3052712E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33C42-1230-4596-9ABA-B3860EE3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175D0-4D7F-462C-804C-BD90317C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BF8BF-4BB2-440E-8003-CAD7D6CF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B8BBD3-DAA2-45EF-9417-6A600E03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AF4195-DD6A-4017-9FB2-C5142D40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043FD-0E9B-4D25-A17D-8153627A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E8536-BB38-4202-88A9-CAE5A288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3B95-BA8D-44BE-9B10-1CE62614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AB367-7D3B-4536-AAA0-F1D1B458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8F0C2-FF28-4767-8E4F-D57377A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E448-D059-4959-AC43-BD5E91EA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33016-0275-4461-8D65-CE7C6841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3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B27C-4C72-4308-A7E0-21FE6A13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29BA1-0B9A-4D53-82AE-80621DA8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CD823-7546-4396-8D78-2DDB154A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1D1BB-F239-47DF-94F2-C663716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F034E-2CD8-4669-9269-4A616F2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C1F2B-816B-4498-AB9A-A0383D6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DEC69-2B72-4463-82A6-7322CABE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11E1A-A113-4E4A-9810-2B80FE38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66D8F-C80C-4354-BB18-C66FA9CCF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C909-25D9-4E93-8802-3B833B1212F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F877-4A50-4E22-999D-04722495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1C63F-3407-4CA7-A898-E0D691252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4DE7A2A7-A987-4F93-A619-5DC7FC39F5E0}"/>
              </a:ext>
            </a:extLst>
          </p:cNvPr>
          <p:cNvSpPr/>
          <p:nvPr/>
        </p:nvSpPr>
        <p:spPr>
          <a:xfrm>
            <a:off x="3581400" y="3335867"/>
            <a:ext cx="1075267" cy="1075267"/>
          </a:xfrm>
          <a:prstGeom prst="lightningBol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A3C58-47FE-4EEE-B6D5-3AF926797A39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3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천공 테이프 1">
            <a:extLst>
              <a:ext uri="{FF2B5EF4-FFF2-40B4-BE49-F238E27FC236}">
                <a16:creationId xmlns:a16="http://schemas.microsoft.com/office/drawing/2014/main" id="{C2207A82-0C04-45C0-BF14-821601A2C84D}"/>
              </a:ext>
            </a:extLst>
          </p:cNvPr>
          <p:cNvSpPr/>
          <p:nvPr/>
        </p:nvSpPr>
        <p:spPr>
          <a:xfrm rot="5400000">
            <a:off x="4385734" y="3064935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694023DF-39D6-4F1B-95F1-3E53EE7C07F4}"/>
              </a:ext>
            </a:extLst>
          </p:cNvPr>
          <p:cNvSpPr/>
          <p:nvPr/>
        </p:nvSpPr>
        <p:spPr>
          <a:xfrm rot="5400000">
            <a:off x="6553201" y="3064936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420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F5B603F-D592-4B40-82EF-1366A8A5E21C}"/>
              </a:ext>
            </a:extLst>
          </p:cNvPr>
          <p:cNvSpPr/>
          <p:nvPr/>
        </p:nvSpPr>
        <p:spPr>
          <a:xfrm>
            <a:off x="5295900" y="4454525"/>
            <a:ext cx="1622425" cy="603250"/>
          </a:xfrm>
          <a:custGeom>
            <a:avLst/>
            <a:gdLst>
              <a:gd name="connsiteX0" fmla="*/ 806450 w 1622425"/>
              <a:gd name="connsiteY0" fmla="*/ 19050 h 603250"/>
              <a:gd name="connsiteX1" fmla="*/ 609600 w 1622425"/>
              <a:gd name="connsiteY1" fmla="*/ 3175 h 603250"/>
              <a:gd name="connsiteX2" fmla="*/ 381000 w 1622425"/>
              <a:gd name="connsiteY2" fmla="*/ 53975 h 603250"/>
              <a:gd name="connsiteX3" fmla="*/ 209550 w 1622425"/>
              <a:gd name="connsiteY3" fmla="*/ 120650 h 603250"/>
              <a:gd name="connsiteX4" fmla="*/ 53975 w 1622425"/>
              <a:gd name="connsiteY4" fmla="*/ 196850 h 603250"/>
              <a:gd name="connsiteX5" fmla="*/ 3175 w 1622425"/>
              <a:gd name="connsiteY5" fmla="*/ 307975 h 603250"/>
              <a:gd name="connsiteX6" fmla="*/ 92075 w 1622425"/>
              <a:gd name="connsiteY6" fmla="*/ 412750 h 603250"/>
              <a:gd name="connsiteX7" fmla="*/ 234950 w 1622425"/>
              <a:gd name="connsiteY7" fmla="*/ 479425 h 603250"/>
              <a:gd name="connsiteX8" fmla="*/ 431800 w 1622425"/>
              <a:gd name="connsiteY8" fmla="*/ 568325 h 603250"/>
              <a:gd name="connsiteX9" fmla="*/ 606425 w 1622425"/>
              <a:gd name="connsiteY9" fmla="*/ 590550 h 603250"/>
              <a:gd name="connsiteX10" fmla="*/ 806450 w 1622425"/>
              <a:gd name="connsiteY10" fmla="*/ 603250 h 603250"/>
              <a:gd name="connsiteX11" fmla="*/ 981075 w 1622425"/>
              <a:gd name="connsiteY11" fmla="*/ 590550 h 603250"/>
              <a:gd name="connsiteX12" fmla="*/ 1181100 w 1622425"/>
              <a:gd name="connsiteY12" fmla="*/ 549275 h 603250"/>
              <a:gd name="connsiteX13" fmla="*/ 1362075 w 1622425"/>
              <a:gd name="connsiteY13" fmla="*/ 479425 h 603250"/>
              <a:gd name="connsiteX14" fmla="*/ 1530350 w 1622425"/>
              <a:gd name="connsiteY14" fmla="*/ 412750 h 603250"/>
              <a:gd name="connsiteX15" fmla="*/ 1619250 w 1622425"/>
              <a:gd name="connsiteY15" fmla="*/ 307975 h 603250"/>
              <a:gd name="connsiteX16" fmla="*/ 809625 w 1622425"/>
              <a:gd name="connsiteY16" fmla="*/ 384175 h 603250"/>
              <a:gd name="connsiteX17" fmla="*/ 0 w 1622425"/>
              <a:gd name="connsiteY17" fmla="*/ 301625 h 603250"/>
              <a:gd name="connsiteX18" fmla="*/ 809625 w 1622425"/>
              <a:gd name="connsiteY18" fmla="*/ 206375 h 603250"/>
              <a:gd name="connsiteX19" fmla="*/ 1622425 w 1622425"/>
              <a:gd name="connsiteY19" fmla="*/ 301625 h 603250"/>
              <a:gd name="connsiteX20" fmla="*/ 1546225 w 1622425"/>
              <a:gd name="connsiteY20" fmla="*/ 180975 h 603250"/>
              <a:gd name="connsiteX21" fmla="*/ 1387475 w 1622425"/>
              <a:gd name="connsiteY21" fmla="*/ 120650 h 603250"/>
              <a:gd name="connsiteX22" fmla="*/ 1212850 w 1622425"/>
              <a:gd name="connsiteY22" fmla="*/ 50800 h 603250"/>
              <a:gd name="connsiteX23" fmla="*/ 984250 w 1622425"/>
              <a:gd name="connsiteY23" fmla="*/ 0 h 603250"/>
              <a:gd name="connsiteX24" fmla="*/ 806450 w 1622425"/>
              <a:gd name="connsiteY24" fmla="*/ 190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2425" h="603250">
                <a:moveTo>
                  <a:pt x="806450" y="19050"/>
                </a:moveTo>
                <a:lnTo>
                  <a:pt x="609600" y="3175"/>
                </a:lnTo>
                <a:lnTo>
                  <a:pt x="381000" y="53975"/>
                </a:lnTo>
                <a:lnTo>
                  <a:pt x="209550" y="120650"/>
                </a:lnTo>
                <a:lnTo>
                  <a:pt x="53975" y="196850"/>
                </a:lnTo>
                <a:lnTo>
                  <a:pt x="3175" y="307975"/>
                </a:lnTo>
                <a:lnTo>
                  <a:pt x="92075" y="412750"/>
                </a:lnTo>
                <a:lnTo>
                  <a:pt x="234950" y="479425"/>
                </a:lnTo>
                <a:lnTo>
                  <a:pt x="431800" y="568325"/>
                </a:lnTo>
                <a:lnTo>
                  <a:pt x="606425" y="590550"/>
                </a:lnTo>
                <a:lnTo>
                  <a:pt x="806450" y="603250"/>
                </a:lnTo>
                <a:lnTo>
                  <a:pt x="981075" y="590550"/>
                </a:lnTo>
                <a:lnTo>
                  <a:pt x="1181100" y="549275"/>
                </a:lnTo>
                <a:lnTo>
                  <a:pt x="1362075" y="479425"/>
                </a:lnTo>
                <a:lnTo>
                  <a:pt x="1530350" y="412750"/>
                </a:lnTo>
                <a:lnTo>
                  <a:pt x="1619250" y="307975"/>
                </a:lnTo>
                <a:lnTo>
                  <a:pt x="809625" y="384175"/>
                </a:lnTo>
                <a:lnTo>
                  <a:pt x="0" y="301625"/>
                </a:lnTo>
                <a:lnTo>
                  <a:pt x="809625" y="206375"/>
                </a:lnTo>
                <a:lnTo>
                  <a:pt x="1622425" y="301625"/>
                </a:lnTo>
                <a:lnTo>
                  <a:pt x="1546225" y="180975"/>
                </a:lnTo>
                <a:lnTo>
                  <a:pt x="1387475" y="120650"/>
                </a:lnTo>
                <a:lnTo>
                  <a:pt x="1212850" y="50800"/>
                </a:lnTo>
                <a:lnTo>
                  <a:pt x="984250" y="0"/>
                </a:lnTo>
                <a:lnTo>
                  <a:pt x="806450" y="190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DAE2E9-CB15-43F3-8214-249A014761B7}"/>
              </a:ext>
            </a:extLst>
          </p:cNvPr>
          <p:cNvSpPr/>
          <p:nvPr/>
        </p:nvSpPr>
        <p:spPr>
          <a:xfrm>
            <a:off x="5108575" y="4238625"/>
            <a:ext cx="1990725" cy="1114425"/>
          </a:xfrm>
          <a:custGeom>
            <a:avLst/>
            <a:gdLst>
              <a:gd name="connsiteX0" fmla="*/ 987425 w 1990725"/>
              <a:gd name="connsiteY0" fmla="*/ 0 h 1114425"/>
              <a:gd name="connsiteX1" fmla="*/ 990600 w 1990725"/>
              <a:gd name="connsiteY1" fmla="*/ 231775 h 1114425"/>
              <a:gd name="connsiteX2" fmla="*/ 796925 w 1990725"/>
              <a:gd name="connsiteY2" fmla="*/ 209550 h 1114425"/>
              <a:gd name="connsiteX3" fmla="*/ 584200 w 1990725"/>
              <a:gd name="connsiteY3" fmla="*/ 263525 h 1114425"/>
              <a:gd name="connsiteX4" fmla="*/ 400050 w 1990725"/>
              <a:gd name="connsiteY4" fmla="*/ 336550 h 1114425"/>
              <a:gd name="connsiteX5" fmla="*/ 241300 w 1990725"/>
              <a:gd name="connsiteY5" fmla="*/ 409575 h 1114425"/>
              <a:gd name="connsiteX6" fmla="*/ 203200 w 1990725"/>
              <a:gd name="connsiteY6" fmla="*/ 527050 h 1114425"/>
              <a:gd name="connsiteX7" fmla="*/ 260350 w 1990725"/>
              <a:gd name="connsiteY7" fmla="*/ 638175 h 1114425"/>
              <a:gd name="connsiteX8" fmla="*/ 415925 w 1990725"/>
              <a:gd name="connsiteY8" fmla="*/ 701675 h 1114425"/>
              <a:gd name="connsiteX9" fmla="*/ 615950 w 1990725"/>
              <a:gd name="connsiteY9" fmla="*/ 784225 h 1114425"/>
              <a:gd name="connsiteX10" fmla="*/ 796925 w 1990725"/>
              <a:gd name="connsiteY10" fmla="*/ 819150 h 1114425"/>
              <a:gd name="connsiteX11" fmla="*/ 1003300 w 1990725"/>
              <a:gd name="connsiteY11" fmla="*/ 822325 h 1114425"/>
              <a:gd name="connsiteX12" fmla="*/ 1177925 w 1990725"/>
              <a:gd name="connsiteY12" fmla="*/ 809625 h 1114425"/>
              <a:gd name="connsiteX13" fmla="*/ 1377950 w 1990725"/>
              <a:gd name="connsiteY13" fmla="*/ 768350 h 1114425"/>
              <a:gd name="connsiteX14" fmla="*/ 1555750 w 1990725"/>
              <a:gd name="connsiteY14" fmla="*/ 695325 h 1114425"/>
              <a:gd name="connsiteX15" fmla="*/ 1727200 w 1990725"/>
              <a:gd name="connsiteY15" fmla="*/ 638175 h 1114425"/>
              <a:gd name="connsiteX16" fmla="*/ 1822450 w 1990725"/>
              <a:gd name="connsiteY16" fmla="*/ 523875 h 1114425"/>
              <a:gd name="connsiteX17" fmla="*/ 1746250 w 1990725"/>
              <a:gd name="connsiteY17" fmla="*/ 390525 h 1114425"/>
              <a:gd name="connsiteX18" fmla="*/ 1562100 w 1990725"/>
              <a:gd name="connsiteY18" fmla="*/ 323850 h 1114425"/>
              <a:gd name="connsiteX19" fmla="*/ 1409700 w 1990725"/>
              <a:gd name="connsiteY19" fmla="*/ 263525 h 1114425"/>
              <a:gd name="connsiteX20" fmla="*/ 1193800 w 1990725"/>
              <a:gd name="connsiteY20" fmla="*/ 215900 h 1114425"/>
              <a:gd name="connsiteX21" fmla="*/ 987425 w 1990725"/>
              <a:gd name="connsiteY21" fmla="*/ 225425 h 1114425"/>
              <a:gd name="connsiteX22" fmla="*/ 1047750 w 1990725"/>
              <a:gd name="connsiteY22" fmla="*/ 9525 h 1114425"/>
              <a:gd name="connsiteX23" fmla="*/ 1216025 w 1990725"/>
              <a:gd name="connsiteY23" fmla="*/ 15875 h 1114425"/>
              <a:gd name="connsiteX24" fmla="*/ 1539875 w 1990725"/>
              <a:gd name="connsiteY24" fmla="*/ 38100 h 1114425"/>
              <a:gd name="connsiteX25" fmla="*/ 1733550 w 1990725"/>
              <a:gd name="connsiteY25" fmla="*/ 142875 h 1114425"/>
              <a:gd name="connsiteX26" fmla="*/ 1898650 w 1990725"/>
              <a:gd name="connsiteY26" fmla="*/ 304800 h 1114425"/>
              <a:gd name="connsiteX27" fmla="*/ 1990725 w 1990725"/>
              <a:gd name="connsiteY27" fmla="*/ 549275 h 1114425"/>
              <a:gd name="connsiteX28" fmla="*/ 1851025 w 1990725"/>
              <a:gd name="connsiteY28" fmla="*/ 758825 h 1114425"/>
              <a:gd name="connsiteX29" fmla="*/ 1673225 w 1990725"/>
              <a:gd name="connsiteY29" fmla="*/ 901700 h 1114425"/>
              <a:gd name="connsiteX30" fmla="*/ 1466850 w 1990725"/>
              <a:gd name="connsiteY30" fmla="*/ 1022350 h 1114425"/>
              <a:gd name="connsiteX31" fmla="*/ 1200150 w 1990725"/>
              <a:gd name="connsiteY31" fmla="*/ 1104900 h 1114425"/>
              <a:gd name="connsiteX32" fmla="*/ 977900 w 1990725"/>
              <a:gd name="connsiteY32" fmla="*/ 1114425 h 1114425"/>
              <a:gd name="connsiteX33" fmla="*/ 746125 w 1990725"/>
              <a:gd name="connsiteY33" fmla="*/ 1098550 h 1114425"/>
              <a:gd name="connsiteX34" fmla="*/ 498475 w 1990725"/>
              <a:gd name="connsiteY34" fmla="*/ 1009650 h 1114425"/>
              <a:gd name="connsiteX35" fmla="*/ 298450 w 1990725"/>
              <a:gd name="connsiteY35" fmla="*/ 898525 h 1114425"/>
              <a:gd name="connsiteX36" fmla="*/ 136525 w 1990725"/>
              <a:gd name="connsiteY36" fmla="*/ 752475 h 1114425"/>
              <a:gd name="connsiteX37" fmla="*/ 0 w 1990725"/>
              <a:gd name="connsiteY37" fmla="*/ 517525 h 1114425"/>
              <a:gd name="connsiteX38" fmla="*/ 79375 w 1990725"/>
              <a:gd name="connsiteY38" fmla="*/ 298450 h 1114425"/>
              <a:gd name="connsiteX39" fmla="*/ 225425 w 1990725"/>
              <a:gd name="connsiteY39" fmla="*/ 142875 h 1114425"/>
              <a:gd name="connsiteX40" fmla="*/ 393700 w 1990725"/>
              <a:gd name="connsiteY40" fmla="*/ 47625 h 1114425"/>
              <a:gd name="connsiteX41" fmla="*/ 742950 w 1990725"/>
              <a:gd name="connsiteY41" fmla="*/ 22225 h 1114425"/>
              <a:gd name="connsiteX42" fmla="*/ 1047750 w 1990725"/>
              <a:gd name="connsiteY42" fmla="*/ 6350 h 1114425"/>
              <a:gd name="connsiteX43" fmla="*/ 987425 w 1990725"/>
              <a:gd name="connsiteY43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0725" h="1114425">
                <a:moveTo>
                  <a:pt x="987425" y="0"/>
                </a:moveTo>
                <a:cubicBezTo>
                  <a:pt x="988483" y="77258"/>
                  <a:pt x="989542" y="154517"/>
                  <a:pt x="990600" y="231775"/>
                </a:cubicBezTo>
                <a:lnTo>
                  <a:pt x="796925" y="209550"/>
                </a:lnTo>
                <a:lnTo>
                  <a:pt x="584200" y="263525"/>
                </a:lnTo>
                <a:lnTo>
                  <a:pt x="400050" y="336550"/>
                </a:lnTo>
                <a:lnTo>
                  <a:pt x="241300" y="409575"/>
                </a:lnTo>
                <a:lnTo>
                  <a:pt x="203200" y="527050"/>
                </a:lnTo>
                <a:lnTo>
                  <a:pt x="260350" y="638175"/>
                </a:lnTo>
                <a:lnTo>
                  <a:pt x="415925" y="701675"/>
                </a:lnTo>
                <a:lnTo>
                  <a:pt x="615950" y="784225"/>
                </a:lnTo>
                <a:lnTo>
                  <a:pt x="796925" y="819150"/>
                </a:lnTo>
                <a:lnTo>
                  <a:pt x="1003300" y="822325"/>
                </a:lnTo>
                <a:lnTo>
                  <a:pt x="1177925" y="809625"/>
                </a:lnTo>
                <a:lnTo>
                  <a:pt x="1377950" y="768350"/>
                </a:lnTo>
                <a:lnTo>
                  <a:pt x="1555750" y="695325"/>
                </a:lnTo>
                <a:lnTo>
                  <a:pt x="1727200" y="638175"/>
                </a:lnTo>
                <a:lnTo>
                  <a:pt x="1822450" y="523875"/>
                </a:lnTo>
                <a:lnTo>
                  <a:pt x="1746250" y="390525"/>
                </a:lnTo>
                <a:lnTo>
                  <a:pt x="1562100" y="323850"/>
                </a:lnTo>
                <a:lnTo>
                  <a:pt x="1409700" y="263525"/>
                </a:lnTo>
                <a:lnTo>
                  <a:pt x="1193800" y="215900"/>
                </a:lnTo>
                <a:lnTo>
                  <a:pt x="987425" y="225425"/>
                </a:lnTo>
                <a:lnTo>
                  <a:pt x="1047750" y="9525"/>
                </a:lnTo>
                <a:lnTo>
                  <a:pt x="1216025" y="15875"/>
                </a:lnTo>
                <a:lnTo>
                  <a:pt x="1539875" y="38100"/>
                </a:lnTo>
                <a:lnTo>
                  <a:pt x="1733550" y="142875"/>
                </a:lnTo>
                <a:lnTo>
                  <a:pt x="1898650" y="304800"/>
                </a:lnTo>
                <a:lnTo>
                  <a:pt x="1990725" y="549275"/>
                </a:lnTo>
                <a:lnTo>
                  <a:pt x="1851025" y="758825"/>
                </a:lnTo>
                <a:lnTo>
                  <a:pt x="1673225" y="901700"/>
                </a:lnTo>
                <a:lnTo>
                  <a:pt x="1466850" y="1022350"/>
                </a:lnTo>
                <a:lnTo>
                  <a:pt x="1200150" y="1104900"/>
                </a:lnTo>
                <a:lnTo>
                  <a:pt x="977900" y="1114425"/>
                </a:lnTo>
                <a:lnTo>
                  <a:pt x="746125" y="1098550"/>
                </a:lnTo>
                <a:lnTo>
                  <a:pt x="498475" y="1009650"/>
                </a:lnTo>
                <a:lnTo>
                  <a:pt x="298450" y="898525"/>
                </a:lnTo>
                <a:lnTo>
                  <a:pt x="136525" y="752475"/>
                </a:lnTo>
                <a:lnTo>
                  <a:pt x="0" y="517525"/>
                </a:lnTo>
                <a:lnTo>
                  <a:pt x="79375" y="298450"/>
                </a:lnTo>
                <a:lnTo>
                  <a:pt x="225425" y="142875"/>
                </a:lnTo>
                <a:lnTo>
                  <a:pt x="393700" y="47625"/>
                </a:lnTo>
                <a:lnTo>
                  <a:pt x="742950" y="22225"/>
                </a:lnTo>
                <a:lnTo>
                  <a:pt x="1047750" y="6350"/>
                </a:lnTo>
                <a:lnTo>
                  <a:pt x="987425" y="0"/>
                </a:lnTo>
                <a:close/>
              </a:path>
            </a:pathLst>
          </a:custGeom>
          <a:solidFill>
            <a:srgbClr val="A6A6A6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9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CB70211-4FBC-4040-A03E-551A6711CB50}"/>
              </a:ext>
            </a:extLst>
          </p:cNvPr>
          <p:cNvSpPr/>
          <p:nvPr/>
        </p:nvSpPr>
        <p:spPr>
          <a:xfrm>
            <a:off x="3881438" y="3119438"/>
            <a:ext cx="1400175" cy="1562100"/>
          </a:xfrm>
          <a:custGeom>
            <a:avLst/>
            <a:gdLst>
              <a:gd name="connsiteX0" fmla="*/ 0 w 1400175"/>
              <a:gd name="connsiteY0" fmla="*/ 14287 h 1562100"/>
              <a:gd name="connsiteX1" fmla="*/ 71437 w 1400175"/>
              <a:gd name="connsiteY1" fmla="*/ 471487 h 1562100"/>
              <a:gd name="connsiteX2" fmla="*/ 76200 w 1400175"/>
              <a:gd name="connsiteY2" fmla="*/ 919162 h 1562100"/>
              <a:gd name="connsiteX3" fmla="*/ 66675 w 1400175"/>
              <a:gd name="connsiteY3" fmla="*/ 1300162 h 1562100"/>
              <a:gd name="connsiteX4" fmla="*/ 352425 w 1400175"/>
              <a:gd name="connsiteY4" fmla="*/ 1562100 h 1562100"/>
              <a:gd name="connsiteX5" fmla="*/ 804862 w 1400175"/>
              <a:gd name="connsiteY5" fmla="*/ 1138237 h 1562100"/>
              <a:gd name="connsiteX6" fmla="*/ 1228725 w 1400175"/>
              <a:gd name="connsiteY6" fmla="*/ 1014412 h 1562100"/>
              <a:gd name="connsiteX7" fmla="*/ 1400175 w 1400175"/>
              <a:gd name="connsiteY7" fmla="*/ 804862 h 1562100"/>
              <a:gd name="connsiteX8" fmla="*/ 1219200 w 1400175"/>
              <a:gd name="connsiteY8" fmla="*/ 528637 h 1562100"/>
              <a:gd name="connsiteX9" fmla="*/ 1076325 w 1400175"/>
              <a:gd name="connsiteY9" fmla="*/ 266700 h 1562100"/>
              <a:gd name="connsiteX10" fmla="*/ 742950 w 1400175"/>
              <a:gd name="connsiteY10" fmla="*/ 80962 h 1562100"/>
              <a:gd name="connsiteX11" fmla="*/ 476250 w 1400175"/>
              <a:gd name="connsiteY11" fmla="*/ 0 h 1562100"/>
              <a:gd name="connsiteX12" fmla="*/ 0 w 1400175"/>
              <a:gd name="connsiteY12" fmla="*/ 14287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0175" h="1562100">
                <a:moveTo>
                  <a:pt x="0" y="14287"/>
                </a:moveTo>
                <a:lnTo>
                  <a:pt x="71437" y="471487"/>
                </a:lnTo>
                <a:cubicBezTo>
                  <a:pt x="73025" y="620712"/>
                  <a:pt x="74612" y="769937"/>
                  <a:pt x="76200" y="919162"/>
                </a:cubicBezTo>
                <a:lnTo>
                  <a:pt x="66675" y="1300162"/>
                </a:lnTo>
                <a:lnTo>
                  <a:pt x="352425" y="1562100"/>
                </a:lnTo>
                <a:lnTo>
                  <a:pt x="804862" y="1138237"/>
                </a:lnTo>
                <a:lnTo>
                  <a:pt x="1228725" y="1014412"/>
                </a:lnTo>
                <a:lnTo>
                  <a:pt x="1400175" y="804862"/>
                </a:lnTo>
                <a:lnTo>
                  <a:pt x="1219200" y="528637"/>
                </a:lnTo>
                <a:lnTo>
                  <a:pt x="1076325" y="266700"/>
                </a:lnTo>
                <a:lnTo>
                  <a:pt x="742950" y="80962"/>
                </a:lnTo>
                <a:lnTo>
                  <a:pt x="476250" y="0"/>
                </a:lnTo>
                <a:lnTo>
                  <a:pt x="0" y="142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480188F-AEE6-4E0E-9DEB-49C0FE93769D}"/>
              </a:ext>
            </a:extLst>
          </p:cNvPr>
          <p:cNvSpPr/>
          <p:nvPr/>
        </p:nvSpPr>
        <p:spPr>
          <a:xfrm flipH="1">
            <a:off x="6910389" y="3127904"/>
            <a:ext cx="1400175" cy="1562100"/>
          </a:xfrm>
          <a:custGeom>
            <a:avLst/>
            <a:gdLst>
              <a:gd name="connsiteX0" fmla="*/ 0 w 1400175"/>
              <a:gd name="connsiteY0" fmla="*/ 14287 h 1562100"/>
              <a:gd name="connsiteX1" fmla="*/ 71437 w 1400175"/>
              <a:gd name="connsiteY1" fmla="*/ 471487 h 1562100"/>
              <a:gd name="connsiteX2" fmla="*/ 76200 w 1400175"/>
              <a:gd name="connsiteY2" fmla="*/ 919162 h 1562100"/>
              <a:gd name="connsiteX3" fmla="*/ 66675 w 1400175"/>
              <a:gd name="connsiteY3" fmla="*/ 1300162 h 1562100"/>
              <a:gd name="connsiteX4" fmla="*/ 352425 w 1400175"/>
              <a:gd name="connsiteY4" fmla="*/ 1562100 h 1562100"/>
              <a:gd name="connsiteX5" fmla="*/ 804862 w 1400175"/>
              <a:gd name="connsiteY5" fmla="*/ 1138237 h 1562100"/>
              <a:gd name="connsiteX6" fmla="*/ 1228725 w 1400175"/>
              <a:gd name="connsiteY6" fmla="*/ 1014412 h 1562100"/>
              <a:gd name="connsiteX7" fmla="*/ 1400175 w 1400175"/>
              <a:gd name="connsiteY7" fmla="*/ 804862 h 1562100"/>
              <a:gd name="connsiteX8" fmla="*/ 1219200 w 1400175"/>
              <a:gd name="connsiteY8" fmla="*/ 528637 h 1562100"/>
              <a:gd name="connsiteX9" fmla="*/ 1076325 w 1400175"/>
              <a:gd name="connsiteY9" fmla="*/ 266700 h 1562100"/>
              <a:gd name="connsiteX10" fmla="*/ 742950 w 1400175"/>
              <a:gd name="connsiteY10" fmla="*/ 80962 h 1562100"/>
              <a:gd name="connsiteX11" fmla="*/ 476250 w 1400175"/>
              <a:gd name="connsiteY11" fmla="*/ 0 h 1562100"/>
              <a:gd name="connsiteX12" fmla="*/ 0 w 1400175"/>
              <a:gd name="connsiteY12" fmla="*/ 14287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0175" h="1562100">
                <a:moveTo>
                  <a:pt x="0" y="14287"/>
                </a:moveTo>
                <a:lnTo>
                  <a:pt x="71437" y="471487"/>
                </a:lnTo>
                <a:cubicBezTo>
                  <a:pt x="73025" y="620712"/>
                  <a:pt x="74612" y="769937"/>
                  <a:pt x="76200" y="919162"/>
                </a:cubicBezTo>
                <a:lnTo>
                  <a:pt x="66675" y="1300162"/>
                </a:lnTo>
                <a:lnTo>
                  <a:pt x="352425" y="1562100"/>
                </a:lnTo>
                <a:lnTo>
                  <a:pt x="804862" y="1138237"/>
                </a:lnTo>
                <a:lnTo>
                  <a:pt x="1228725" y="1014412"/>
                </a:lnTo>
                <a:lnTo>
                  <a:pt x="1400175" y="804862"/>
                </a:lnTo>
                <a:lnTo>
                  <a:pt x="1219200" y="528637"/>
                </a:lnTo>
                <a:lnTo>
                  <a:pt x="1076325" y="266700"/>
                </a:lnTo>
                <a:lnTo>
                  <a:pt x="742950" y="80962"/>
                </a:lnTo>
                <a:lnTo>
                  <a:pt x="476250" y="0"/>
                </a:lnTo>
                <a:lnTo>
                  <a:pt x="0" y="142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E6217-FBC4-4638-9915-55DBE20855A4}"/>
              </a:ext>
            </a:extLst>
          </p:cNvPr>
          <p:cNvSpPr txBox="1"/>
          <p:nvPr/>
        </p:nvSpPr>
        <p:spPr>
          <a:xfrm>
            <a:off x="3476625" y="347768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메롱</a:t>
            </a:r>
            <a:r>
              <a:rPr lang="en-US" altLang="ko-K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~</a:t>
            </a:r>
            <a:endParaRPr lang="ko-KR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57E5-E5DA-4120-B330-06D00E22BAE6}"/>
              </a:ext>
            </a:extLst>
          </p:cNvPr>
          <p:cNvSpPr txBox="1"/>
          <p:nvPr/>
        </p:nvSpPr>
        <p:spPr>
          <a:xfrm>
            <a:off x="7673049" y="347768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메롱</a:t>
            </a:r>
            <a:r>
              <a:rPr lang="en-US" altLang="ko-K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~</a:t>
            </a:r>
            <a:endParaRPr lang="ko-KR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6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79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EduWang</dc:creator>
  <cp:lastModifiedBy>wang009</cp:lastModifiedBy>
  <cp:revision>17</cp:revision>
  <dcterms:created xsi:type="dcterms:W3CDTF">2023-10-15T03:57:53Z</dcterms:created>
  <dcterms:modified xsi:type="dcterms:W3CDTF">2023-10-29T11:17:17Z</dcterms:modified>
</cp:coreProperties>
</file>