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9" r:id="rId6"/>
    <p:sldId id="271" r:id="rId7"/>
    <p:sldId id="270" r:id="rId8"/>
    <p:sldId id="261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E620-F851-4563-AA39-A1DB21D3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78A6-140D-48DA-B1FE-ED0E8AD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494D6-6F4E-46E7-BA3F-F4BA6E7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6134-07A0-494C-9687-4A4307B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9E8C-0734-425E-8BF3-357B870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C9D7-5289-476B-B113-9754186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9D8-EA2F-4834-A1CC-B2B9BB27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24E5-2529-410A-9D08-3EA2449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9CA1-73EB-4274-A791-DDAD866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1C76-DE58-4355-B7FC-7485A72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3D5F-43F3-42B8-9D3B-531C3BE4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23D5-EFBD-4D94-A687-91AB8BFC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71B93-BDB9-409A-B707-4C715E8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A9CE-EC3C-49B2-AB1A-6B9E82A2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9666B-4CE5-4F0A-83BA-821468E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29E-245A-4C0C-BE2B-0D3E595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AE3C-7A23-4446-8EA9-DD711C1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9C5FD-BC12-41C9-9DEF-9CB40D6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1509-6E1D-41C7-9DEC-CD43552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4AD0-EECD-499E-910A-33E1D26C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74B4-1793-43E3-A062-FB03793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7B8D-38C2-4F2D-965B-5075E05E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7709-6B6E-47D5-9FFD-257E63A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7208-7222-46A0-A750-6E5C876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FA3AD-BC3B-49B8-9AFD-B01BF16A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B508-E09B-4EB2-989B-F8DE4C70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2B6BA-1549-4427-A4AE-5AD459D9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3D78-BE08-4C00-BE13-3D7EF316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95ABD-5980-4242-AA6E-F09A32F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C1EC4-6229-4EB9-B518-D70A05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11927-469A-4846-A02D-BD7CFE0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E3C3-FDD9-4533-9F50-6A9C55E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82E-34FA-4BDA-97D4-1236A2F6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85DC-EF22-40D0-A835-F33E3B3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88396-EFF1-4D01-8BDC-2EF1967C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34DFA-E022-4A88-9549-8E39C99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F391D-C503-4091-BE02-9FB109B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697E2-9952-4540-9030-8EAD0C0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B3D08-8C47-49FE-B181-58E8AF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D80E-6E01-466B-8E6D-60B3A2EC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9A887-A668-4D7F-9EDD-BD6AA9A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9758-961C-4DBD-A2B0-D344B0E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75-81BE-4BCF-A38E-3B882CE6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B08CA-BEB8-4CF5-933F-A1982C0C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86F6A-F13B-4B8E-8F3F-5A72C3F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9E0CC-66D2-40DF-926F-EFB9C5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DBBB-7047-49D6-A16E-FD1160A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F9502-1AB5-4756-BE5A-D67A63A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43CE3-74BA-49C9-B7E6-B7DB12C2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4A562-D54C-4F91-8946-A8B1EE6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632A-005F-4658-A877-095804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099E-FB55-459C-8F31-05667E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918-ADE2-4A1F-9E1D-BAC661F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FBF25-6E50-4426-A2BC-2ED721E5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629DB-69F7-4FFF-8980-7F7E3018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D5135-F303-4D24-8502-7F03A22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5E702-3FEE-459F-A1E2-A645B46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D4EFA-72EC-4003-959E-27D62ED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94708-5498-42B6-A8ED-5AE4002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7A038-8B46-4CA1-872C-22614467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1CC4-D7E3-4B3B-B0E3-D95CB50F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FFB-BE52-496B-8173-A84F6C79BC1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D0DF-E851-4060-85BD-0542B9A4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34EC-D613-4213-A16D-40A652C4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8/08/15/algorithm-bfs.html" TargetMode="External"/><Relationship Id="rId2" Type="http://schemas.openxmlformats.org/officeDocument/2006/relationships/hyperlink" Target="https://gmlwjd9405.github.io/2018/08/14/algorithm-df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D8AE-A524-4248-AEA7-2493CB06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DD5E0-836D-4107-BC36-C1A53620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원본 크기로 보시려면 그림을 클릭하세요.">
            <a:extLst>
              <a:ext uri="{FF2B5EF4-FFF2-40B4-BE49-F238E27FC236}">
                <a16:creationId xmlns:a16="http://schemas.microsoft.com/office/drawing/2014/main" id="{C1401ED1-EB29-4073-8CA8-703CE39B5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4" r="665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75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4570508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dirty="0"/>
              <a:t>B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FS</a:t>
            </a:r>
            <a:b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너비 우선 탐색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3BF181-06A9-4A3C-BA70-C8DCE0ED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579" y="581891"/>
            <a:ext cx="4842380" cy="60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5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259B-7198-42E7-9280-D178105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7185-E5C8-45BC-800F-3F550450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https://gmlwjd9405.github.io/2018/08/14/algorithm-dfs.html</a:t>
            </a:r>
            <a:endParaRPr lang="en-US" altLang="ko-KR" dirty="0"/>
          </a:p>
          <a:p>
            <a:r>
              <a:rPr lang="en-US" altLang="ko-KR" dirty="0"/>
              <a:t>DFS</a:t>
            </a:r>
          </a:p>
          <a:p>
            <a:r>
              <a:rPr lang="en-US" altLang="ko-KR" dirty="0">
                <a:hlinkClick r:id="rId3"/>
              </a:rPr>
              <a:t>https://gmlwjd9405.github.io/2018/08/15/algorithm-bfs.html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6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힙</a:t>
            </a:r>
            <a:r>
              <a:rPr lang="en-US" altLang="ko-KR">
                <a:solidFill>
                  <a:schemeClr val="accent1"/>
                </a:solidFill>
              </a:rPr>
              <a:t>(Heap)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DAC92-FADA-4011-B754-B7662B78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완전이진트리</a:t>
            </a:r>
            <a:endParaRPr lang="en-US" altLang="ko-KR" sz="2400"/>
          </a:p>
          <a:p>
            <a:pPr lvl="1"/>
            <a:r>
              <a:rPr lang="en-US" altLang="ko-KR"/>
              <a:t>- </a:t>
            </a:r>
            <a:r>
              <a:rPr lang="ko-KR" altLang="en-US"/>
              <a:t>노드는 마지막 레벨을 제외한 노드들은 다 채워져 있는 상태</a:t>
            </a:r>
            <a:endParaRPr lang="en-US" altLang="ko-KR"/>
          </a:p>
          <a:p>
            <a:pPr lvl="1"/>
            <a:r>
              <a:rPr lang="en-US" altLang="ko-KR"/>
              <a:t>-</a:t>
            </a:r>
            <a:r>
              <a:rPr lang="ko-KR" altLang="en-US"/>
              <a:t> 노드는 위에서 아래로</a:t>
            </a:r>
            <a:r>
              <a:rPr lang="en-US" altLang="ko-KR"/>
              <a:t>, </a:t>
            </a:r>
            <a:r>
              <a:rPr lang="ko-KR" altLang="en-US"/>
              <a:t>왼쪽에서 오른쪽으로 채워 짐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 sz="2400"/>
              <a:t>부모 노드의 키 값을 </a:t>
            </a:r>
            <a:r>
              <a:rPr lang="en-US" altLang="ko-KR" sz="2400"/>
              <a:t>“</a:t>
            </a:r>
            <a:r>
              <a:rPr lang="ko-KR" altLang="en-US" sz="2400"/>
              <a:t>항상＂ 자식 노드의 키 값보다 작거나 큼</a:t>
            </a:r>
            <a:endParaRPr lang="en-US" altLang="ko-KR" sz="2400"/>
          </a:p>
          <a:p>
            <a:endParaRPr lang="en-US" altLang="ko-KR" sz="2400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78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힙</a:t>
            </a:r>
            <a:r>
              <a:rPr lang="en-US" altLang="ko-KR">
                <a:solidFill>
                  <a:schemeClr val="accent1"/>
                </a:solidFill>
              </a:rPr>
              <a:t>(Heap) </a:t>
            </a:r>
            <a:r>
              <a:rPr lang="ko-KR" altLang="en-US">
                <a:solidFill>
                  <a:schemeClr val="accent1"/>
                </a:solidFill>
              </a:rPr>
              <a:t>트리 종류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DAC92-FADA-4011-B754-B7662B78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최대 </a:t>
            </a:r>
            <a:r>
              <a:rPr lang="ko-KR" altLang="en-US" sz="2200" dirty="0" err="1"/>
              <a:t>힙</a:t>
            </a:r>
            <a:endParaRPr lang="en-US" altLang="ko-KR" sz="2200" dirty="0"/>
          </a:p>
          <a:p>
            <a:pPr lvl="1"/>
            <a:r>
              <a:rPr lang="ko-KR" altLang="en-US" sz="2200" dirty="0"/>
              <a:t>부모 노드의 키 값은 </a:t>
            </a:r>
            <a:r>
              <a:rPr lang="en-US" altLang="ko-KR" sz="2200" dirty="0"/>
              <a:t>“</a:t>
            </a:r>
            <a:r>
              <a:rPr lang="ko-KR" altLang="en-US" sz="2200" dirty="0"/>
              <a:t>항상＂ 자식 노드보다 큼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최소 </a:t>
            </a:r>
            <a:r>
              <a:rPr lang="ko-KR" altLang="en-US" sz="2200" dirty="0" err="1"/>
              <a:t>힙</a:t>
            </a:r>
            <a:endParaRPr lang="en-US" altLang="ko-KR" sz="2200" dirty="0"/>
          </a:p>
          <a:p>
            <a:pPr lvl="1"/>
            <a:r>
              <a:rPr lang="ko-KR" altLang="en-US" sz="2200" dirty="0"/>
              <a:t>부모 노드의 키 값은 </a:t>
            </a:r>
            <a:r>
              <a:rPr lang="en-US" altLang="ko-KR" sz="2200" dirty="0"/>
              <a:t>“</a:t>
            </a:r>
            <a:r>
              <a:rPr lang="ko-KR" altLang="en-US" sz="2200" dirty="0"/>
              <a:t>항상＂ 자식 노드보다 작음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※</a:t>
            </a:r>
            <a:r>
              <a:rPr lang="ko-KR" altLang="en-US" sz="2200" dirty="0"/>
              <a:t>키 값의 대소관계는 부모 노드와 자식 노드 간에만 성립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※</a:t>
            </a:r>
            <a:r>
              <a:rPr lang="ko-KR" altLang="en-US" sz="2200" dirty="0"/>
              <a:t>형제 사이간 대소관계는 정해지지 않음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형제 사이란</a:t>
            </a:r>
            <a:r>
              <a:rPr lang="en-US" altLang="ko-KR" sz="2200" dirty="0"/>
              <a:t>?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같은 레벨에 있는 노드</a:t>
            </a:r>
            <a:endParaRPr lang="en-US" altLang="ko-KR" sz="2200" dirty="0"/>
          </a:p>
          <a:p>
            <a:pPr lvl="1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283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BBAC-B46A-43D4-9A09-E31BC2D0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최대 힙 </a:t>
            </a:r>
            <a:r>
              <a:rPr lang="en-US" altLang="ko-KR"/>
              <a:t>/ </a:t>
            </a:r>
            <a:r>
              <a:rPr lang="ko-KR" altLang="en-US"/>
              <a:t>최소 힙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1D7514-C343-4047-94E2-B2B13349DBB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" y="1778719"/>
            <a:ext cx="9481457" cy="38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5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2088A-18D7-4CDD-9268-6EF8FC96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3475"/>
            <a:ext cx="5157787" cy="13716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맨 왼쪽 가장 마지막 레벨에 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노드들이 제자리를 찾아가도록 함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5B0B11-2605-4A6C-8463-5743781D2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3475"/>
            <a:ext cx="5183188" cy="13716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추가와 유사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마지막 노드를 </a:t>
            </a:r>
            <a:r>
              <a:rPr lang="ko-KR" altLang="en-US" dirty="0" err="1"/>
              <a:t>루트노드에</a:t>
            </a:r>
            <a:r>
              <a:rPr lang="ko-KR" altLang="en-US" dirty="0"/>
              <a:t> 삽입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노드들이 제자리를 찾아가도록 함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CA7ADA52-26DF-419E-B714-864501744F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931" y="3508310"/>
            <a:ext cx="5143500" cy="152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73D1F5E6-5511-4A42-8386-D4497254634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044" y="3508310"/>
            <a:ext cx="5143500" cy="152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86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54BA8-43D1-43A5-B61D-743EEC4A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우선순위 큐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CE9B2-A294-4D22-B86E-B261C7CE2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일반적인 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FIFO </a:t>
            </a:r>
            <a:r>
              <a:rPr lang="ko-KR" altLang="en-US" dirty="0"/>
              <a:t>자료구조 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B4406-35D4-4670-AD6C-4045A965D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717519"/>
          </a:xfrm>
        </p:spPr>
        <p:txBody>
          <a:bodyPr/>
          <a:lstStyle/>
          <a:p>
            <a:r>
              <a:rPr lang="ko-KR" altLang="en-US" dirty="0"/>
              <a:t>먼저 들어온 데이터부터 나감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039D3-FED2-4F19-AE4C-F0F140742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/>
              <a:t>우선순위 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6019A1-3344-4A12-A3AD-1F87107A9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2505075"/>
            <a:ext cx="5445742" cy="717519"/>
          </a:xfrm>
        </p:spPr>
        <p:txBody>
          <a:bodyPr/>
          <a:lstStyle/>
          <a:p>
            <a:r>
              <a:rPr lang="ko-KR" altLang="en-US" dirty="0"/>
              <a:t>우선순위 높은 데이터부터 나감</a:t>
            </a:r>
          </a:p>
        </p:txBody>
      </p:sp>
      <p:pic>
        <p:nvPicPr>
          <p:cNvPr id="22" name="그림 21" descr="나무, 조류이(가) 표시된 사진&#10;&#10;자동 생성된 설명">
            <a:extLst>
              <a:ext uri="{FF2B5EF4-FFF2-40B4-BE49-F238E27FC236}">
                <a16:creationId xmlns:a16="http://schemas.microsoft.com/office/drawing/2014/main" id="{79824042-896A-4463-BDEB-56F3E0CF6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3222594"/>
            <a:ext cx="7486650" cy="34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5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2F6FF-934F-49BB-9CDB-32502C4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우선순위 큐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4E42D-DE58-46CF-BBEF-AE88D418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삽입과정 </a:t>
            </a:r>
            <a:r>
              <a:rPr lang="en-US" altLang="ko-KR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우선순위에 맞게 위치에 삽입 </a:t>
            </a:r>
            <a:r>
              <a:rPr lang="en-US" altLang="ko-KR" dirty="0"/>
              <a:t>(Enqueue)</a:t>
            </a:r>
          </a:p>
          <a:p>
            <a:r>
              <a:rPr lang="ko-KR" altLang="en-US" dirty="0"/>
              <a:t>제거과정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가장 우선 순위가 높은 맨 앞에 노드를 빼면서 삭제</a:t>
            </a:r>
            <a:r>
              <a:rPr lang="en-US" altLang="ko-KR" dirty="0"/>
              <a:t>(Dequeue)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3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DFS </a:t>
            </a:r>
            <a:r>
              <a:rPr lang="ko-KR" altLang="en-US"/>
              <a:t>와</a:t>
            </a:r>
            <a:r>
              <a:rPr lang="en-US" altLang="ko-KR"/>
              <a:t> BFS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원본 크기로 보시려면 그림을 클릭하세요.">
            <a:extLst>
              <a:ext uri="{FF2B5EF4-FFF2-40B4-BE49-F238E27FC236}">
                <a16:creationId xmlns:a16="http://schemas.microsoft.com/office/drawing/2014/main" id="{CAD9BEF9-E8C8-46E7-ADF4-DF0AF0CF4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4" r="665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9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DFS(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깊이 우선 탐색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A8BAB4-B80F-46A4-822D-554C109B7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003" y="1863801"/>
            <a:ext cx="572999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8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209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힙</vt:lpstr>
      <vt:lpstr>힙(Heap)</vt:lpstr>
      <vt:lpstr>힙(Heap) 트리 종류</vt:lpstr>
      <vt:lpstr>최대 힙 / 최소 힙</vt:lpstr>
      <vt:lpstr>PowerPoint 프레젠테이션</vt:lpstr>
      <vt:lpstr>우선순위 큐 </vt:lpstr>
      <vt:lpstr>우선순위 큐 </vt:lpstr>
      <vt:lpstr>DFS 와 BFS</vt:lpstr>
      <vt:lpstr>DFS(깊이 우선 탐색)</vt:lpstr>
      <vt:lpstr>BFS (너비 우선 탐색)</vt:lpstr>
      <vt:lpstr>참고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힙</dc:title>
  <dc:creator>선 민기</dc:creator>
  <cp:lastModifiedBy>선 민기</cp:lastModifiedBy>
  <cp:revision>10</cp:revision>
  <dcterms:created xsi:type="dcterms:W3CDTF">2019-11-23T23:50:18Z</dcterms:created>
  <dcterms:modified xsi:type="dcterms:W3CDTF">2019-11-24T01:41:27Z</dcterms:modified>
</cp:coreProperties>
</file>