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327" r:id="rId3"/>
    <p:sldId id="329" r:id="rId4"/>
    <p:sldId id="328" r:id="rId5"/>
    <p:sldId id="334" r:id="rId6"/>
    <p:sldId id="335" r:id="rId7"/>
    <p:sldId id="336" r:id="rId8"/>
    <p:sldId id="337" r:id="rId9"/>
    <p:sldId id="267" r:id="rId10"/>
    <p:sldId id="32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r>
            <a:rPr lang="ko-KR"/>
            <a:t>미리 정한 기준에 따라서 매번 가장 좋아 보이는 답을 선택</a:t>
          </a:r>
          <a:endParaRPr lang="en-US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r>
            <a:rPr lang="ko-KR" b="1" dirty="0">
              <a:solidFill>
                <a:srgbClr val="FF0000"/>
              </a:solidFill>
            </a:rPr>
            <a:t>근시안적으로 해를 구할 당시</a:t>
          </a:r>
          <a:r>
            <a:rPr lang="ko-KR" dirty="0"/>
            <a:t>에 가장 최적인 해를 구함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r>
            <a:rPr lang="ko-KR"/>
            <a:t>동적계획법 보다 효율적</a:t>
          </a:r>
          <a:endParaRPr lang="en-US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D3F0C3C7-5697-403C-92AD-123B82030BBB}">
      <dgm:prSet/>
      <dgm:spPr/>
      <dgm:t>
        <a:bodyPr/>
        <a:lstStyle/>
        <a:p>
          <a:r>
            <a:rPr lang="ko-KR" dirty="0"/>
            <a:t>동적계획법처럼 </a:t>
          </a:r>
          <a:r>
            <a:rPr lang="ko-KR" b="1" dirty="0">
              <a:solidFill>
                <a:srgbClr val="FF0000"/>
              </a:solidFill>
            </a:rPr>
            <a:t>항상 최적의 해를 구한다는 보장불가</a:t>
          </a:r>
          <a:endParaRPr lang="en-US" dirty="0">
            <a:solidFill>
              <a:srgbClr val="FF0000"/>
            </a:solidFill>
          </a:endParaRPr>
        </a:p>
      </dgm:t>
    </dgm:pt>
    <dgm:pt modelId="{24CAC47F-FDBF-4D07-BB02-AA5244AC377C}" type="parTrans" cxnId="{DBCA3FD5-D7B6-4267-82F1-C71F8BD1207A}">
      <dgm:prSet/>
      <dgm:spPr/>
      <dgm:t>
        <a:bodyPr/>
        <a:lstStyle/>
        <a:p>
          <a:endParaRPr lang="en-US"/>
        </a:p>
      </dgm:t>
    </dgm:pt>
    <dgm:pt modelId="{EF209928-E645-4779-987B-0C8BFEEE9421}" type="sibTrans" cxnId="{DBCA3FD5-D7B6-4267-82F1-C71F8BD1207A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4"/>
      <dgm:spPr/>
    </dgm:pt>
    <dgm:pt modelId="{733BEC9B-28B0-42A2-8DB9-26123C13DC92}" type="pres">
      <dgm:prSet presAssocID="{F24B04F0-E448-42F7-BD8E-BEEB7E77B3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4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4"/>
      <dgm:spPr/>
    </dgm:pt>
    <dgm:pt modelId="{46A92F2E-6670-410C-AC34-C7AB3218C23D}" type="pres">
      <dgm:prSet presAssocID="{2DAF12C4-1052-4E2B-8466-78FAF22C3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4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4"/>
      <dgm:spPr/>
    </dgm:pt>
    <dgm:pt modelId="{EF982B03-D6E2-45E2-9864-103BE44BA0F8}" type="pres">
      <dgm:prSet presAssocID="{30CFD070-CFAA-4896-9BC2-344F9320A4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4">
        <dgm:presLayoutVars>
          <dgm:chMax val="0"/>
          <dgm:chPref val="0"/>
        </dgm:presLayoutVars>
      </dgm:prSet>
      <dgm:spPr/>
    </dgm:pt>
    <dgm:pt modelId="{0176AAE6-6426-4E76-B75B-9FC8E008037E}" type="pres">
      <dgm:prSet presAssocID="{768122B8-1DB3-47B9-800A-44B36B5A2F88}" presName="sibTrans" presStyleCnt="0"/>
      <dgm:spPr/>
    </dgm:pt>
    <dgm:pt modelId="{C47666A3-6303-4B7C-93FA-32EE2E159E07}" type="pres">
      <dgm:prSet presAssocID="{D3F0C3C7-5697-403C-92AD-123B82030BBB}" presName="compNode" presStyleCnt="0"/>
      <dgm:spPr/>
    </dgm:pt>
    <dgm:pt modelId="{960D843B-40C2-4D49-B07A-0C54A3CE77D7}" type="pres">
      <dgm:prSet presAssocID="{D3F0C3C7-5697-403C-92AD-123B82030BBB}" presName="bgRect" presStyleLbl="bgShp" presStyleIdx="3" presStyleCnt="4"/>
      <dgm:spPr/>
    </dgm:pt>
    <dgm:pt modelId="{ECA5301B-A5CA-4E59-B963-9A462E56E5AE}" type="pres">
      <dgm:prSet presAssocID="{D3F0C3C7-5697-403C-92AD-123B82030B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AB711C6-C7E6-4164-BE9E-79AF99F07329}" type="pres">
      <dgm:prSet presAssocID="{D3F0C3C7-5697-403C-92AD-123B82030BBB}" presName="spaceRect" presStyleCnt="0"/>
      <dgm:spPr/>
    </dgm:pt>
    <dgm:pt modelId="{1E502030-6E46-49B8-B87A-40D06D5400B5}" type="pres">
      <dgm:prSet presAssocID="{D3F0C3C7-5697-403C-92AD-123B82030B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C0291E-CF13-4CBD-99CE-664016E34363}" type="presOf" srcId="{D3F0C3C7-5697-403C-92AD-123B82030BBB}" destId="{1E502030-6E46-49B8-B87A-40D06D5400B5}" srcOrd="0" destOrd="0" presId="urn:microsoft.com/office/officeart/2018/2/layout/IconVerticalSolidList"/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DBCA3FD5-D7B6-4267-82F1-C71F8BD1207A}" srcId="{035D2ED1-7158-4DCD-8346-AE7DFB50DC66}" destId="{D3F0C3C7-5697-403C-92AD-123B82030BBB}" srcOrd="3" destOrd="0" parTransId="{24CAC47F-FDBF-4D07-BB02-AA5244AC377C}" sibTransId="{EF209928-E645-4779-987B-0C8BFEEE9421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  <dgm:cxn modelId="{5093D7BF-8E25-4990-A4A3-DC596C45BF96}" type="presParOf" srcId="{E67A1D12-AE25-44C2-B29A-683A53164D0B}" destId="{0176AAE6-6426-4E76-B75B-9FC8E008037E}" srcOrd="5" destOrd="0" presId="urn:microsoft.com/office/officeart/2018/2/layout/IconVerticalSolidList"/>
    <dgm:cxn modelId="{FB1F3504-7D12-4FF2-A388-45121D9498A4}" type="presParOf" srcId="{E67A1D12-AE25-44C2-B29A-683A53164D0B}" destId="{C47666A3-6303-4B7C-93FA-32EE2E159E07}" srcOrd="6" destOrd="0" presId="urn:microsoft.com/office/officeart/2018/2/layout/IconVerticalSolidList"/>
    <dgm:cxn modelId="{4573C493-E518-4E9B-99E8-F679C747F8F7}" type="presParOf" srcId="{C47666A3-6303-4B7C-93FA-32EE2E159E07}" destId="{960D843B-40C2-4D49-B07A-0C54A3CE77D7}" srcOrd="0" destOrd="0" presId="urn:microsoft.com/office/officeart/2018/2/layout/IconVerticalSolidList"/>
    <dgm:cxn modelId="{14CBA4C5-ED38-4DB9-8A7C-E222A42B4171}" type="presParOf" srcId="{C47666A3-6303-4B7C-93FA-32EE2E159E07}" destId="{ECA5301B-A5CA-4E59-B963-9A462E56E5AE}" srcOrd="1" destOrd="0" presId="urn:microsoft.com/office/officeart/2018/2/layout/IconVerticalSolidList"/>
    <dgm:cxn modelId="{EED6B0BA-A28F-4A6B-B9FB-632DEA46D130}" type="presParOf" srcId="{C47666A3-6303-4B7C-93FA-32EE2E159E07}" destId="{3AB711C6-C7E6-4164-BE9E-79AF99F07329}" srcOrd="2" destOrd="0" presId="urn:microsoft.com/office/officeart/2018/2/layout/IconVerticalSolidList"/>
    <dgm:cxn modelId="{DD475283-9ADD-4F3B-B764-784544FE425A}" type="presParOf" srcId="{C47666A3-6303-4B7C-93FA-32EE2E159E07}" destId="{1E502030-6E46-49B8-B87A-40D06D5400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미리 정한 기준에 따라서 매번 가장 좋아 보이는 답을 선택</a:t>
          </a:r>
          <a:endParaRPr lang="en-US" sz="2200" kern="1200"/>
        </a:p>
      </dsp:txBody>
      <dsp:txXfrm>
        <a:off x="1429899" y="2442"/>
        <a:ext cx="5083704" cy="1238008"/>
      </dsp:txXfrm>
    </dsp:sp>
    <dsp:sp modelId="{6CA7F6C5-9B30-4884-817D-29A183352A9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b="1" kern="1200" dirty="0">
              <a:solidFill>
                <a:srgbClr val="FF0000"/>
              </a:solidFill>
            </a:rPr>
            <a:t>근시안적으로 해를 구할 당시</a:t>
          </a:r>
          <a:r>
            <a:rPr lang="ko-KR" sz="2200" kern="1200" dirty="0"/>
            <a:t>에 가장 최적인 해를 구함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347FB9C-ED7D-4363-8C6A-E88F074BAA3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동적계획법 보다 효율적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0D843B-40C2-4D49-B07A-0C54A3CE77D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5301B-A5CA-4E59-B963-9A462E56E5A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2030-6E46-49B8-B87A-40D06D5400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동적계획법처럼 </a:t>
          </a:r>
          <a:r>
            <a:rPr lang="ko-KR" sz="2200" b="1" kern="1200" dirty="0">
              <a:solidFill>
                <a:srgbClr val="FF0000"/>
              </a:solidFill>
            </a:rPr>
            <a:t>항상 최적의 해를 구한다는 보장불가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040AF-CDC3-48A7-A67F-059C7BBB7DA5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FBA5-D8CD-4A40-AE17-7C9A42BF7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4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1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9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5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8FBA5-D8CD-4A40-AE17-7C9A42BF7F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2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insider.tistory.com/entry/Prim-vs-Dijkstra-%ED%94%84%EB%A6%BC-%EB%8B%A4%EC%9D%B5%EC%8A%A4%ED%8A%B8%EB%9D%BC-%EB%B9%84%EA%B5%90" TargetMode="External"/><Relationship Id="rId2" Type="http://schemas.openxmlformats.org/officeDocument/2006/relationships/hyperlink" Target="https://ujink.tistory.com/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Greedy Algorithm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395784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탐욕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30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o언어에 대한 이미지 검색결과">
            <a:extLst>
              <a:ext uri="{FF2B5EF4-FFF2-40B4-BE49-F238E27FC236}">
                <a16:creationId xmlns:a16="http://schemas.microsoft.com/office/drawing/2014/main" id="{11DEEDF9-7F5F-4617-AC1A-F6D18B384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1012004"/>
            <a:ext cx="3950563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탐욕 알고리즘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27C28F6-69BB-484B-8F06-3CBD5C89F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895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DE6E06-ABAF-4BBC-A394-F993E8F8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적용가능 예</a:t>
            </a:r>
          </a:p>
        </p:txBody>
      </p:sp>
    </p:spTree>
    <p:extLst>
      <p:ext uri="{BB962C8B-B14F-4D97-AF65-F5344CB8AC3E}">
        <p14:creationId xmlns:p14="http://schemas.microsoft.com/office/powerpoint/2010/main" val="415986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Kruskal Algorithm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b="1" dirty="0"/>
              <a:t>(</a:t>
            </a:r>
            <a:r>
              <a:rPr lang="ko-KR" altLang="en-US" sz="1600" dirty="0"/>
              <a:t>모든 노드들 최소비용으로 연결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가중치가 가장 작은 간선부터 차례로 선택</a:t>
            </a:r>
            <a:endParaRPr lang="en-US" altLang="ko-KR" sz="24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사이클을 만드는 경우에는 제외</a:t>
            </a:r>
          </a:p>
        </p:txBody>
      </p:sp>
      <p:pic>
        <p:nvPicPr>
          <p:cNvPr id="3074" name="Picture 2" descr="https://t1.daumcdn.net/cfile/tistory/2617CA4057755ADC07">
            <a:extLst>
              <a:ext uri="{FF2B5EF4-FFF2-40B4-BE49-F238E27FC236}">
                <a16:creationId xmlns:a16="http://schemas.microsoft.com/office/drawing/2014/main" id="{BD522D9B-1C92-4D69-924C-B994EA974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7844" y="1361985"/>
            <a:ext cx="6756773" cy="41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Prim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모든 노드들 최소비용으로 연결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pic>
        <p:nvPicPr>
          <p:cNvPr id="4098" name="Picture 2" descr="https://t1.daumcdn.net/cfile/tistory/236CA03757755D3705">
            <a:extLst>
              <a:ext uri="{FF2B5EF4-FFF2-40B4-BE49-F238E27FC236}">
                <a16:creationId xmlns:a16="http://schemas.microsoft.com/office/drawing/2014/main" id="{5981F601-3FF7-4E73-8C0C-A927DCBA2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39" y="1337967"/>
            <a:ext cx="6710947" cy="41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임의의 정점에서 가중치가 최소인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선택된 정점과 간선들 중 가중치가 제일 작은 간선 선택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사이클을 만드는 경우에는 제외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284CC9-2DFC-48D9-9178-CFC563DAB52C}"/>
              </a:ext>
            </a:extLst>
          </p:cNvPr>
          <p:cNvSpPr/>
          <p:nvPr/>
        </p:nvSpPr>
        <p:spPr>
          <a:xfrm>
            <a:off x="8075720" y="2048238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0798C92-6210-4285-AB02-4ACD2FC8C363}"/>
              </a:ext>
            </a:extLst>
          </p:cNvPr>
          <p:cNvSpPr/>
          <p:nvPr/>
        </p:nvSpPr>
        <p:spPr>
          <a:xfrm>
            <a:off x="10713868" y="1525935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42BA8-56F5-4286-810C-BBAB34978BC4}"/>
              </a:ext>
            </a:extLst>
          </p:cNvPr>
          <p:cNvSpPr/>
          <p:nvPr/>
        </p:nvSpPr>
        <p:spPr>
          <a:xfrm>
            <a:off x="7393619" y="3896273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111F09-0FBF-449E-B977-ECB6DDF8FEEF}"/>
              </a:ext>
            </a:extLst>
          </p:cNvPr>
          <p:cNvSpPr/>
          <p:nvPr/>
        </p:nvSpPr>
        <p:spPr>
          <a:xfrm>
            <a:off x="9657425" y="3846194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E70C48-7CAA-4505-BA6D-214CDF20DC4C}"/>
              </a:ext>
            </a:extLst>
          </p:cNvPr>
          <p:cNvSpPr/>
          <p:nvPr/>
        </p:nvSpPr>
        <p:spPr>
          <a:xfrm>
            <a:off x="5194296" y="4330256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323132-5184-4100-A576-44C90002A706}"/>
              </a:ext>
            </a:extLst>
          </p:cNvPr>
          <p:cNvSpPr/>
          <p:nvPr/>
        </p:nvSpPr>
        <p:spPr>
          <a:xfrm>
            <a:off x="8521083" y="5245679"/>
            <a:ext cx="100614" cy="100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0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b="1" dirty="0"/>
              <a:t>Dijkstra Algorithm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두 노드 간 최단거리를 구함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한 정점에서 다른 모든 정점들의 최단거리를 구함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첫 정점을 기준으로 연결된 정점들을 추가 </a:t>
            </a:r>
            <a:r>
              <a:rPr lang="en-US" altLang="ko-KR" dirty="0"/>
              <a:t>, </a:t>
            </a:r>
            <a:r>
              <a:rPr lang="ko-KR" altLang="en-US" dirty="0"/>
              <a:t>그 다음으로 최단 거리 갱신</a:t>
            </a:r>
            <a:endParaRPr lang="en-US" altLang="ko-KR" sz="2000" dirty="0"/>
          </a:p>
        </p:txBody>
      </p:sp>
      <p:pic>
        <p:nvPicPr>
          <p:cNvPr id="5122" name="Picture 2" descr="https://t1.daumcdn.net/cfile/tistory/231DF94157755EFC0A">
            <a:extLst>
              <a:ext uri="{FF2B5EF4-FFF2-40B4-BE49-F238E27FC236}">
                <a16:creationId xmlns:a16="http://schemas.microsoft.com/office/drawing/2014/main" id="{01511322-C229-4F99-986F-F90D2E7FB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1" y="301442"/>
            <a:ext cx="5763587" cy="625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8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dirty="0"/>
              <a:t>거스름돈 나눠 주기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800" dirty="0"/>
              <a:t>거스른 돈의 가지 수 최소화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거스름돈 나눠 주기가 항상 </a:t>
            </a:r>
            <a:r>
              <a:rPr lang="en-US" altLang="ko-KR" dirty="0"/>
              <a:t>Greedy Algorithm</a:t>
            </a:r>
            <a:r>
              <a:rPr lang="ko-KR" altLang="en-US" dirty="0"/>
              <a:t>으로 해결되는 것은 아니다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Ex) 14</a:t>
            </a:r>
            <a:r>
              <a:rPr lang="ko-KR" altLang="en-US" sz="2000" dirty="0"/>
              <a:t>원인 경우</a:t>
            </a:r>
            <a:endParaRPr lang="en-US" altLang="ko-KR" sz="2000" dirty="0"/>
          </a:p>
        </p:txBody>
      </p:sp>
      <p:pic>
        <p:nvPicPr>
          <p:cNvPr id="6146" name="Picture 2" descr="금화에 대한 이미지 검색결과">
            <a:extLst>
              <a:ext uri="{FF2B5EF4-FFF2-40B4-BE49-F238E27FC236}">
                <a16:creationId xmlns:a16="http://schemas.microsoft.com/office/drawing/2014/main" id="{A838D223-02F5-4DBA-A651-D19D92D56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60" y="1455576"/>
            <a:ext cx="7019018" cy="39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0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744930-30BA-4292-BEA7-3658BC5C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 latinLnBrk="0"/>
            <a:r>
              <a:rPr lang="en-US" altLang="ko-KR" sz="2800" b="1" dirty="0"/>
              <a:t>Task Scheduling Problem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1600" dirty="0"/>
              <a:t>최소 대기시간으로 모든 작업 수행</a:t>
            </a:r>
            <a:r>
              <a:rPr lang="en-US" altLang="ko-KR" sz="2800" b="1" dirty="0"/>
              <a:t>)</a:t>
            </a:r>
            <a:endParaRPr lang="en-US" altLang="ko-KR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45583-53B5-4EA9-BF11-316E6B0741E9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22B43-C3AB-4DE6-A050-F06DB768BDF0}"/>
              </a:ext>
            </a:extLst>
          </p:cNvPr>
          <p:cNvSpPr txBox="1"/>
          <p:nvPr/>
        </p:nvSpPr>
        <p:spPr>
          <a:xfrm>
            <a:off x="643468" y="2638043"/>
            <a:ext cx="3555670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SJF(Shortest Job First)</a:t>
            </a:r>
            <a:r>
              <a:rPr lang="ko-KR" altLang="en-US" sz="2000" dirty="0"/>
              <a:t> 스케줄링이 대표적인 예</a:t>
            </a:r>
            <a:endParaRPr lang="en-US" altLang="ko-KR" sz="2000" dirty="0"/>
          </a:p>
        </p:txBody>
      </p:sp>
      <p:pic>
        <p:nvPicPr>
          <p:cNvPr id="7170" name="Picture 2" descr="sjf 알고리즘에 대한 이미지 검색결과">
            <a:extLst>
              <a:ext uri="{FF2B5EF4-FFF2-40B4-BE49-F238E27FC236}">
                <a16:creationId xmlns:a16="http://schemas.microsoft.com/office/drawing/2014/main" id="{D30BAA7E-D1AF-41C3-AABC-023D7E60F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46" y="841341"/>
            <a:ext cx="6900423" cy="51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2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</a:t>
            </a:r>
            <a:r>
              <a:rPr lang="ko-KR" altLang="en-US" dirty="0" err="1"/>
              <a:t>알로리즘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https://ujink.tistory.com/10</a:t>
            </a:r>
            <a:endParaRPr lang="en-US" altLang="ko-KR" dirty="0"/>
          </a:p>
          <a:p>
            <a:r>
              <a:rPr lang="ko-KR" altLang="en-US" dirty="0" err="1"/>
              <a:t>다익스트리</a:t>
            </a:r>
            <a:r>
              <a:rPr lang="ko-KR" altLang="en-US" dirty="0"/>
              <a:t> 알고리즘 </a:t>
            </a:r>
            <a:r>
              <a:rPr lang="en-US" altLang="ko-KR" dirty="0"/>
              <a:t>&amp; 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https://coding-insider.tistory.com/entry/Prim-vs-Dijkstra-%ED%94%84%EB%A6%BC-%EB%8B%A4%EC%9D%B5%EC%8A%A4%ED%8A%B8%EB%9D%BC-%EB%B9%84%EA%B5%90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206</Words>
  <Application>Microsoft Office PowerPoint</Application>
  <PresentationFormat>와이드스크린</PresentationFormat>
  <Paragraphs>38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주아</vt:lpstr>
      <vt:lpstr>Arial</vt:lpstr>
      <vt:lpstr>Calibri</vt:lpstr>
      <vt:lpstr>Office 테마</vt:lpstr>
      <vt:lpstr>Greedy Algorithm </vt:lpstr>
      <vt:lpstr>탐욕 알고리즘?</vt:lpstr>
      <vt:lpstr>적용가능 예</vt:lpstr>
      <vt:lpstr>Kruskal Algorithm (모든 노드들 최소비용으로 연결)</vt:lpstr>
      <vt:lpstr>Prim Algorithm (모든 노드들 최소비용으로 연결)</vt:lpstr>
      <vt:lpstr>Dijkstra Algorithm (두 노드 간 최단거리를 구함)</vt:lpstr>
      <vt:lpstr>거스름돈 나눠 주기 (거스른 돈의 가지 수 최소화)</vt:lpstr>
      <vt:lpstr>Task Scheduling Problem (최소 대기시간으로 모든 작업 수행)</vt:lpstr>
      <vt:lpstr>참고 사이트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 </dc:title>
  <dc:creator>UNS</dc:creator>
  <cp:lastModifiedBy>UNS</cp:lastModifiedBy>
  <cp:revision>20</cp:revision>
  <dcterms:created xsi:type="dcterms:W3CDTF">2020-01-16T07:09:37Z</dcterms:created>
  <dcterms:modified xsi:type="dcterms:W3CDTF">2020-01-16T07:28:41Z</dcterms:modified>
</cp:coreProperties>
</file>