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8828A-69DD-4514-9874-0B02C252C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160DD1-2F6E-4915-AF31-99EF6EA37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76F66-C477-4472-B586-56680C48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EFC-9367-4CE1-A426-AFB13D473508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BDC3C-10F9-45D4-A7EF-CF0BA163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BEBA9-584E-4D7D-A804-F0BB64AB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E6E4-6581-4C5E-9951-AF5C6B549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93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B887C-D987-4CA4-86DE-69325E01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B2A9B2-0F6E-4085-931D-3206BE7E0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AC92A-91F5-42E4-96E1-BCAC41E9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EFC-9367-4CE1-A426-AFB13D473508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553D6-1402-4CAB-95F6-3B2D62E6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8926F-B79C-4049-B8FB-1ACAEE67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E6E4-6581-4C5E-9951-AF5C6B549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4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4234CE-D7CA-41B4-9EAF-CB8D081A8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9A1239-63B1-4542-BCB0-8C0A6634C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61AF5-0509-4909-8D37-7DB0E291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EFC-9367-4CE1-A426-AFB13D473508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C326A-A0A2-47A4-9D06-0C311766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A237B-23FD-4A06-B4DC-07D8599B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E6E4-6581-4C5E-9951-AF5C6B549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14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9AEC3-CEC6-4382-901D-223346F7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818AB-F401-4A73-8174-3D47E4FF8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3BF4C-192A-49DE-B0CA-A94B3E5C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EFC-9367-4CE1-A426-AFB13D473508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C6756-150C-49E5-A828-154EDF0F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EF45B5-0A13-496B-A1EF-B69BB637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E6E4-6581-4C5E-9951-AF5C6B549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0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71E2E-1C8B-405D-9868-3DE156F9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C0D731-C823-4462-B78D-C1E2A2D91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28A1C-3848-4E17-97C3-AA72F441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EFC-9367-4CE1-A426-AFB13D473508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22DEE-64A4-415E-B1ED-8E64B6B7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FDEB1-23BD-48C0-A52A-FF43361F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E6E4-6581-4C5E-9951-AF5C6B549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7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883FE-0547-422E-AF60-5E0E778A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9C3C5-1845-4DD6-9510-9FA864495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A35B55-C70E-494D-BA5C-83A123317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947DF1-0912-439D-8F35-83F0F16F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EFC-9367-4CE1-A426-AFB13D473508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029B2-E4E3-4896-9D6F-22AB8BF0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E9966-6F02-41A5-9BA4-2EDDEDAC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E6E4-6581-4C5E-9951-AF5C6B549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0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E9998-C601-4114-874D-8B7F7332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296A09-6B7A-4C64-B126-2597E7069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808399-DCD8-490E-9380-34BE071A8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0B3545-32E0-4E6D-8960-81E9598E4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E6901-CA5C-4E1A-BD9F-C897033B8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AE0296-E2D5-4980-9836-13518A94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EFC-9367-4CE1-A426-AFB13D473508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44456B-494F-4394-82A6-3712846A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26BBD3-1413-4E66-8B43-6DCD2194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E6E4-6581-4C5E-9951-AF5C6B549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9EED6-AD68-4316-BE08-2A3C7327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05F86C-34D9-40D4-878D-D6F823DC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EFC-9367-4CE1-A426-AFB13D473508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EEC5D8-997A-4456-90DC-23B2E208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03FD77-9984-4B4B-A34F-2D37C781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E6E4-6581-4C5E-9951-AF5C6B549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8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31A6CF-8874-4FC5-ABEE-0A03AEE1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EFC-9367-4CE1-A426-AFB13D473508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0E49C-F710-4558-B254-2458B279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C4BD5F-C4B4-4E52-B817-F07DC159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E6E4-6581-4C5E-9951-AF5C6B549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3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7B3AA-94A5-4C4F-98A1-4E23692B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8DD1F-9280-4064-B56B-B05941E14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831F53-40DC-42B7-AF3C-E2FFD73A4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550B8A-2FEF-4FF7-BFD6-0F9E430F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EFC-9367-4CE1-A426-AFB13D473508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AF7DA4-D2D8-45BF-85A0-AD4A6CC1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858742-CF25-49D6-9A5E-FF43C341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E6E4-6581-4C5E-9951-AF5C6B549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B88F2-9A92-4B5B-A8E9-21AE1E18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F55F80-7FEF-4A85-8DE6-6863BEBDC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E8426B-0CCC-4C6F-99EF-283EEC6F3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5AF94-94BC-490F-A3E1-051AFBF9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EFC-9367-4CE1-A426-AFB13D473508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0041A3-9232-4972-9882-B64C1498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188D07-1F74-44ED-B1AE-9BA156B7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E6E4-6581-4C5E-9951-AF5C6B549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42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D133CA-825A-4E01-A9FA-F7E290DC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0E3254-B190-43AB-917C-22A8280E5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D6BCB-26FD-47B5-8BDC-4CFD0B560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FFEFC-9367-4CE1-A426-AFB13D473508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6EA73-48D0-47F3-979F-BC3E369A4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84BF6-FB7C-4616-85DA-38EC50790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BE6E4-6581-4C5E-9951-AF5C6B549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8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A27D5-B6D2-41E9-89CD-7428E041B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dirty="0"/>
              <a:t>동적계획법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원본 크기로 보시려면 그림을 클릭하세요.">
            <a:extLst>
              <a:ext uri="{FF2B5EF4-FFF2-40B4-BE49-F238E27FC236}">
                <a16:creationId xmlns:a16="http://schemas.microsoft.com/office/drawing/2014/main" id="{1D466DC5-0B7B-4CD3-8E9C-8AC9DFFACF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4" r="6655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984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10889-A0AF-4BE5-81D0-CF5EAB7E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동적계획법</a:t>
            </a:r>
            <a:r>
              <a:rPr lang="en-US" altLang="ko-KR" dirty="0"/>
              <a:t>?</a:t>
            </a:r>
            <a:r>
              <a:rPr lang="ko-KR" altLang="en-US" dirty="0"/>
              <a:t>다이나믹 프로그래밍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BF4B8A-64E3-4EB6-8AF8-FC345A8B6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복잡한 문제를 간단한 여러 개의 문제로 나누어 푸는 방법</a:t>
            </a:r>
            <a:endParaRPr lang="en-US" altLang="ko-KR" dirty="0"/>
          </a:p>
          <a:p>
            <a:r>
              <a:rPr lang="ko-KR" altLang="en-US" dirty="0"/>
              <a:t>부분 문제 반복과 최적 부분 구조를 가지고 있는 알고리즘을 적은 시간 내에 풀 때 사용</a:t>
            </a:r>
            <a:endParaRPr lang="en-US" altLang="ko-KR" dirty="0"/>
          </a:p>
          <a:p>
            <a:r>
              <a:rPr lang="ko-KR" altLang="en-US" dirty="0"/>
              <a:t>피보나치를 예시로 들어보자</a:t>
            </a:r>
          </a:p>
        </p:txBody>
      </p:sp>
    </p:spTree>
    <p:extLst>
      <p:ext uri="{BB962C8B-B14F-4D97-AF65-F5344CB8AC3E}">
        <p14:creationId xmlns:p14="http://schemas.microsoft.com/office/powerpoint/2010/main" val="252332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01F87-BC92-4FB1-BF72-E2E7D7B1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피보나치수열</a:t>
            </a:r>
            <a:r>
              <a:rPr lang="ko-KR" altLang="en-US" dirty="0"/>
              <a:t> 공식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51005-546A-4456-93C0-60775E210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F</a:t>
            </a:r>
            <a:r>
              <a:rPr lang="en-US" altLang="ko-KR" dirty="0">
                <a:effectLst/>
              </a:rPr>
              <a:t>0​=0, </a:t>
            </a:r>
            <a:r>
              <a:rPr lang="en-US" altLang="ko-KR" i="1" dirty="0"/>
              <a:t>F</a:t>
            </a:r>
            <a:r>
              <a:rPr lang="en-US" altLang="ko-KR" dirty="0">
                <a:effectLst/>
              </a:rPr>
              <a:t>1​=1, </a:t>
            </a:r>
            <a:r>
              <a:rPr lang="en-US" altLang="ko-KR" i="1" dirty="0"/>
              <a:t>Fn</a:t>
            </a:r>
            <a:r>
              <a:rPr lang="en-US" altLang="ko-KR" dirty="0">
                <a:effectLst/>
              </a:rPr>
              <a:t>+2​=</a:t>
            </a:r>
            <a:r>
              <a:rPr lang="en-US" altLang="ko-KR" i="1" dirty="0"/>
              <a:t>Fn</a:t>
            </a:r>
            <a:r>
              <a:rPr lang="en-US" altLang="ko-KR" dirty="0">
                <a:effectLst/>
              </a:rPr>
              <a:t>+1​+</a:t>
            </a:r>
            <a:r>
              <a:rPr lang="en-US" altLang="ko-KR" i="1" dirty="0" err="1"/>
              <a:t>Fn</a:t>
            </a:r>
            <a:r>
              <a:rPr lang="en-US" altLang="ko-KR" dirty="0"/>
              <a:t>​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6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1C4A3-8EA1-4DEF-9DB6-9AAEF6B0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E5A8AE-DB26-498F-BA7E-740F39B27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재귀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BAB909-577D-40A1-831B-4C854119F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err="1"/>
              <a:t>메모이제이션</a:t>
            </a:r>
            <a:endParaRPr lang="ko-KR" alt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39B26A7F-C481-4672-A40C-48927664E11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84558"/>
            <a:ext cx="5183188" cy="292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6EA5FB8-4FA5-4933-8CEF-D6CA72157FB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3387448"/>
            <a:ext cx="5157787" cy="191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30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동적계획법</vt:lpstr>
      <vt:lpstr>동적계획법?다이나믹 프로그래밍!</vt:lpstr>
      <vt:lpstr>피보나치수열 공식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동적계획법</dc:title>
  <dc:creator>선 민기</dc:creator>
  <cp:lastModifiedBy>선 민기</cp:lastModifiedBy>
  <cp:revision>1</cp:revision>
  <dcterms:created xsi:type="dcterms:W3CDTF">2019-11-30T23:09:26Z</dcterms:created>
  <dcterms:modified xsi:type="dcterms:W3CDTF">2019-11-30T23:09:37Z</dcterms:modified>
</cp:coreProperties>
</file>