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7" r:id="rId5"/>
    <p:sldId id="268" r:id="rId6"/>
    <p:sldId id="338" r:id="rId7"/>
    <p:sldId id="339" r:id="rId8"/>
    <p:sldId id="269" r:id="rId9"/>
    <p:sldId id="340" r:id="rId10"/>
    <p:sldId id="342" r:id="rId11"/>
    <p:sldId id="32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1" i="0" dirty="0">
              <a:solidFill>
                <a:srgbClr val="FF0000"/>
              </a:solidFill>
            </a:rPr>
            <a:t>데이터가 정렬</a:t>
          </a:r>
          <a:r>
            <a:rPr lang="ko-KR" altLang="en-US" b="0" i="0" dirty="0"/>
            <a:t>돼 있는 배열에서 특정한 값을 찾아냄</a:t>
          </a:r>
          <a:endParaRPr lang="en-US" dirty="0"/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시간 복잡도는 </a:t>
          </a:r>
          <a:r>
            <a:rPr lang="en-US" altLang="ko-KR" b="0" i="0" dirty="0"/>
            <a:t>O(</a:t>
          </a:r>
          <a:r>
            <a:rPr lang="en-US" altLang="ko-KR" b="0" i="0" dirty="0" err="1"/>
            <a:t>logN</a:t>
          </a:r>
          <a:r>
            <a:rPr lang="en-US" altLang="ko-KR" b="0" i="0" dirty="0"/>
            <a:t>)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2"/>
      <dgm:spPr/>
    </dgm:pt>
    <dgm:pt modelId="{733BEC9B-28B0-42A2-8DB9-26123C13DC92}" type="pres">
      <dgm:prSet presAssocID="{F24B04F0-E448-42F7-BD8E-BEEB7E77B3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셀 타워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2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2"/>
      <dgm:spPr/>
    </dgm:pt>
    <dgm:pt modelId="{46A92F2E-6670-410C-AC34-C7AB3218C23D}" type="pres">
      <dgm:prSet presAssocID="{2DAF12C4-1052-4E2B-8466-78FAF22C3A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콜 센터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ko-KR" altLang="en-US" sz="2000" b="0" i="0" kern="1200" dirty="0"/>
            <a:t>완전히 탐색</a:t>
          </a:r>
          <a:r>
            <a:rPr lang="en-US" altLang="ko-KR" sz="2000" b="0" i="0" kern="1200" dirty="0"/>
            <a:t>, </a:t>
          </a:r>
          <a:r>
            <a:rPr lang="ko-KR" altLang="en-US" sz="2000" b="1" kern="12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답이 나올 때까지 샅샅이 찾는 방법</a:t>
          </a:r>
          <a:endParaRPr lang="en-US" sz="2000" b="1" kern="1200" dirty="0">
            <a:solidFill>
              <a:srgbClr val="FF0000"/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답을 무조건 찾을 수 있다</a:t>
          </a:r>
          <a:r>
            <a:rPr lang="en-US" altLang="ko-KR" b="0" i="0" dirty="0"/>
            <a:t>!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30CFD070-CFAA-4896-9BC2-344F9320A44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답을 찾는데 시간이 다른 방법에 비해 많이 걸린다</a:t>
          </a:r>
          <a:endParaRPr lang="en-US" dirty="0"/>
        </a:p>
      </dgm:t>
    </dgm:pt>
    <dgm:pt modelId="{6ECFFDA8-33E8-4898-9EFC-B2D19F4DB958}" type="parTrans" cxnId="{013C8DEC-F151-4F1D-8748-75269FE2ACD3}">
      <dgm:prSet/>
      <dgm:spPr/>
      <dgm:t>
        <a:bodyPr/>
        <a:lstStyle/>
        <a:p>
          <a:endParaRPr lang="en-US"/>
        </a:p>
      </dgm:t>
    </dgm:pt>
    <dgm:pt modelId="{768122B8-1DB3-47B9-800A-44B36B5A2F88}" type="sibTrans" cxnId="{013C8DEC-F151-4F1D-8748-75269FE2ACD3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3"/>
      <dgm:spPr/>
    </dgm:pt>
    <dgm:pt modelId="{733BEC9B-28B0-42A2-8DB9-26123C13DC92}" type="pres">
      <dgm:prSet presAssocID="{F24B04F0-E448-42F7-BD8E-BEEB7E77B3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3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3"/>
      <dgm:spPr/>
    </dgm:pt>
    <dgm:pt modelId="{46A92F2E-6670-410C-AC34-C7AB3218C23D}" type="pres">
      <dgm:prSet presAssocID="{2DAF12C4-1052-4E2B-8466-78FAF22C3A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오리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3">
        <dgm:presLayoutVars>
          <dgm:chMax val="0"/>
          <dgm:chPref val="0"/>
        </dgm:presLayoutVars>
      </dgm:prSet>
      <dgm:spPr/>
    </dgm:pt>
    <dgm:pt modelId="{2B6E1F1C-95FA-4CFA-97CF-462F02B4B573}" type="pres">
      <dgm:prSet presAssocID="{5CACFAB3-15A9-4075-B714-C43726C5CEC8}" presName="sibTrans" presStyleCnt="0"/>
      <dgm:spPr/>
    </dgm:pt>
    <dgm:pt modelId="{D4837437-B8A0-49E9-9902-3C295BE34F39}" type="pres">
      <dgm:prSet presAssocID="{30CFD070-CFAA-4896-9BC2-344F9320A44E}" presName="compNode" presStyleCnt="0"/>
      <dgm:spPr/>
    </dgm:pt>
    <dgm:pt modelId="{8347FB9C-ED7D-4363-8C6A-E88F074BAA3B}" type="pres">
      <dgm:prSet presAssocID="{30CFD070-CFAA-4896-9BC2-344F9320A44E}" presName="bgRect" presStyleLbl="bgShp" presStyleIdx="2" presStyleCnt="3"/>
      <dgm:spPr/>
    </dgm:pt>
    <dgm:pt modelId="{EF982B03-D6E2-45E2-9864-103BE44BA0F8}" type="pres">
      <dgm:prSet presAssocID="{30CFD070-CFAA-4896-9BC2-344F9320A4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해골"/>
        </a:ext>
      </dgm:extLst>
    </dgm:pt>
    <dgm:pt modelId="{F9C16F49-B328-449E-8D27-5233228645F4}" type="pres">
      <dgm:prSet presAssocID="{30CFD070-CFAA-4896-9BC2-344F9320A44E}" presName="spaceRect" presStyleCnt="0"/>
      <dgm:spPr/>
    </dgm:pt>
    <dgm:pt modelId="{E27EDEDB-23AD-4ADC-AE37-71CD6C601AA2}" type="pres">
      <dgm:prSet presAssocID="{30CFD070-CFAA-4896-9BC2-344F9320A4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CE20D679-DA5F-4761-87CF-94123BCFDDB9}" type="presOf" srcId="{30CFD070-CFAA-4896-9BC2-344F9320A44E}" destId="{E27EDEDB-23AD-4ADC-AE37-71CD6C601AA2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013C8DEC-F151-4F1D-8748-75269FE2ACD3}" srcId="{035D2ED1-7158-4DCD-8346-AE7DFB50DC66}" destId="{30CFD070-CFAA-4896-9BC2-344F9320A44E}" srcOrd="2" destOrd="0" parTransId="{6ECFFDA8-33E8-4898-9EFC-B2D19F4DB958}" sibTransId="{768122B8-1DB3-47B9-800A-44B36B5A2F8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  <dgm:cxn modelId="{34EA0992-8D44-4395-BE0E-90345E392A5E}" type="presParOf" srcId="{E67A1D12-AE25-44C2-B29A-683A53164D0B}" destId="{2B6E1F1C-95FA-4CFA-97CF-462F02B4B573}" srcOrd="3" destOrd="0" presId="urn:microsoft.com/office/officeart/2018/2/layout/IconVerticalSolidList"/>
    <dgm:cxn modelId="{52616210-EBC9-48C0-A910-743AC2BBA0F2}" type="presParOf" srcId="{E67A1D12-AE25-44C2-B29A-683A53164D0B}" destId="{D4837437-B8A0-49E9-9902-3C295BE34F39}" srcOrd="4" destOrd="0" presId="urn:microsoft.com/office/officeart/2018/2/layout/IconVerticalSolidList"/>
    <dgm:cxn modelId="{3D16344F-C0D6-49FB-8FE7-C13E012CD75D}" type="presParOf" srcId="{D4837437-B8A0-49E9-9902-3C295BE34F39}" destId="{8347FB9C-ED7D-4363-8C6A-E88F074BAA3B}" srcOrd="0" destOrd="0" presId="urn:microsoft.com/office/officeart/2018/2/layout/IconVerticalSolidList"/>
    <dgm:cxn modelId="{DACDD1E6-E40C-42C2-BB6E-3C197FCE9F1F}" type="presParOf" srcId="{D4837437-B8A0-49E9-9902-3C295BE34F39}" destId="{EF982B03-D6E2-45E2-9864-103BE44BA0F8}" srcOrd="1" destOrd="0" presId="urn:microsoft.com/office/officeart/2018/2/layout/IconVerticalSolidList"/>
    <dgm:cxn modelId="{27FA712B-7CFD-4ECD-8320-1BE5ECB82191}" type="presParOf" srcId="{D4837437-B8A0-49E9-9902-3C295BE34F39}" destId="{F9C16F49-B328-449E-8D27-5233228645F4}" srcOrd="2" destOrd="0" presId="urn:microsoft.com/office/officeart/2018/2/layout/IconVerticalSolidList"/>
    <dgm:cxn modelId="{3B9FF2F3-E758-408D-B8F3-7FF6F493AF87}" type="presParOf" srcId="{D4837437-B8A0-49E9-9902-3C295BE34F39}" destId="{E27EDEDB-23AD-4ADC-AE37-71CD6C601A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707092"/>
          <a:ext cx="6883523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507738" y="707092"/>
          <a:ext cx="5375784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1" i="0" kern="1200" dirty="0">
              <a:solidFill>
                <a:srgbClr val="FF0000"/>
              </a:solidFill>
            </a:rPr>
            <a:t>데이터가 정렬</a:t>
          </a:r>
          <a:r>
            <a:rPr lang="ko-KR" altLang="en-US" sz="2300" b="0" i="0" kern="1200" dirty="0"/>
            <a:t>돼 있는 배열에서 특정한 값을 찾아냄</a:t>
          </a:r>
          <a:endParaRPr lang="en-US" sz="2300" kern="1200" dirty="0"/>
        </a:p>
      </dsp:txBody>
      <dsp:txXfrm>
        <a:off x="1507738" y="707092"/>
        <a:ext cx="5375784" cy="1305401"/>
      </dsp:txXfrm>
    </dsp:sp>
    <dsp:sp modelId="{6CA7F6C5-9B30-4884-817D-29A183352A98}">
      <dsp:nvSpPr>
        <dsp:cNvPr id="0" name=""/>
        <dsp:cNvSpPr/>
      </dsp:nvSpPr>
      <dsp:spPr>
        <a:xfrm>
          <a:off x="0" y="2338844"/>
          <a:ext cx="6883523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507738" y="2338844"/>
          <a:ext cx="5375784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0" i="0" kern="1200" dirty="0"/>
            <a:t>시간 복잡도는 </a:t>
          </a:r>
          <a:r>
            <a:rPr lang="en-US" altLang="ko-KR" sz="2300" b="0" i="0" kern="1200" dirty="0"/>
            <a:t>O(</a:t>
          </a:r>
          <a:r>
            <a:rPr lang="en-US" altLang="ko-KR" sz="2300" b="0" i="0" kern="1200" dirty="0" err="1"/>
            <a:t>logN</a:t>
          </a:r>
          <a:r>
            <a:rPr lang="en-US" altLang="ko-KR" sz="2300" b="0" i="0" kern="1200" dirty="0"/>
            <a:t>)</a:t>
          </a:r>
          <a:endParaRPr lang="en-US" sz="2300" kern="1200" dirty="0"/>
        </a:p>
      </dsp:txBody>
      <dsp:txXfrm>
        <a:off x="1507738" y="2338844"/>
        <a:ext cx="5375784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611"/>
          <a:ext cx="6528523" cy="1430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432639" y="322408"/>
          <a:ext cx="786616" cy="78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651894" y="611"/>
          <a:ext cx="4876628" cy="143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64" tIns="151364" rIns="151364" bIns="1513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완전히 탐색</a:t>
          </a:r>
          <a:r>
            <a:rPr lang="en-US" altLang="ko-KR" sz="2000" b="0" i="0" kern="1200" dirty="0"/>
            <a:t>, </a:t>
          </a:r>
          <a:r>
            <a:rPr lang="ko-KR" altLang="en-US" sz="2000" b="1" kern="12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답이 나올 때까지 샅샅이 찾는 방법</a:t>
          </a:r>
          <a:endParaRPr lang="en-US" sz="2000" b="1" kern="1200" dirty="0">
            <a:solidFill>
              <a:srgbClr val="FF0000"/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1651894" y="611"/>
        <a:ext cx="4876628" cy="1430211"/>
      </dsp:txXfrm>
    </dsp:sp>
    <dsp:sp modelId="{6CA7F6C5-9B30-4884-817D-29A183352A98}">
      <dsp:nvSpPr>
        <dsp:cNvPr id="0" name=""/>
        <dsp:cNvSpPr/>
      </dsp:nvSpPr>
      <dsp:spPr>
        <a:xfrm>
          <a:off x="0" y="1788375"/>
          <a:ext cx="6528523" cy="1430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432639" y="2110173"/>
          <a:ext cx="786616" cy="78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651894" y="1788375"/>
          <a:ext cx="4876628" cy="143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64" tIns="151364" rIns="151364" bIns="1513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0" i="0" kern="1200" dirty="0"/>
            <a:t>답을 무조건 찾을 수 있다</a:t>
          </a:r>
          <a:r>
            <a:rPr lang="en-US" altLang="ko-KR" sz="2500" b="0" i="0" kern="1200" dirty="0"/>
            <a:t>!</a:t>
          </a:r>
          <a:endParaRPr lang="en-US" sz="2500" kern="1200" dirty="0"/>
        </a:p>
      </dsp:txBody>
      <dsp:txXfrm>
        <a:off x="1651894" y="1788375"/>
        <a:ext cx="4876628" cy="1430211"/>
      </dsp:txXfrm>
    </dsp:sp>
    <dsp:sp modelId="{8347FB9C-ED7D-4363-8C6A-E88F074BAA3B}">
      <dsp:nvSpPr>
        <dsp:cNvPr id="0" name=""/>
        <dsp:cNvSpPr/>
      </dsp:nvSpPr>
      <dsp:spPr>
        <a:xfrm>
          <a:off x="0" y="3576140"/>
          <a:ext cx="6528523" cy="1430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82B03-D6E2-45E2-9864-103BE44BA0F8}">
      <dsp:nvSpPr>
        <dsp:cNvPr id="0" name=""/>
        <dsp:cNvSpPr/>
      </dsp:nvSpPr>
      <dsp:spPr>
        <a:xfrm>
          <a:off x="432639" y="3897937"/>
          <a:ext cx="786616" cy="78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DEDB-23AD-4ADC-AE37-71CD6C601AA2}">
      <dsp:nvSpPr>
        <dsp:cNvPr id="0" name=""/>
        <dsp:cNvSpPr/>
      </dsp:nvSpPr>
      <dsp:spPr>
        <a:xfrm>
          <a:off x="1651894" y="3576140"/>
          <a:ext cx="4876628" cy="143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64" tIns="151364" rIns="151364" bIns="1513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0" i="0" kern="1200" dirty="0"/>
            <a:t>답을 찾는데 시간이 다른 방법에 비해 많이 걸린다</a:t>
          </a:r>
          <a:endParaRPr lang="en-US" sz="2500" kern="1200" dirty="0"/>
        </a:p>
      </dsp:txBody>
      <dsp:txXfrm>
        <a:off x="1651894" y="3576140"/>
        <a:ext cx="4876628" cy="1430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E620-F851-4563-AA39-A1DB21D3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78A6-140D-48DA-B1FE-ED0E8AD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494D6-6F4E-46E7-BA3F-F4BA6E7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6134-07A0-494C-9687-4A4307B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9E8C-0734-425E-8BF3-357B870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C9D7-5289-476B-B113-9754186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9D8-EA2F-4834-A1CC-B2B9BB27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24E5-2529-410A-9D08-3EA2449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9CA1-73EB-4274-A791-DDAD866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1C76-DE58-4355-B7FC-7485A72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3D5F-43F3-42B8-9D3B-531C3BE4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23D5-EFBD-4D94-A687-91AB8BFC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71B93-BDB9-409A-B707-4C715E8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A9CE-EC3C-49B2-AB1A-6B9E82A2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9666B-4CE5-4F0A-83BA-821468E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29E-245A-4C0C-BE2B-0D3E595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AE3C-7A23-4446-8EA9-DD711C1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9C5FD-BC12-41C9-9DEF-9CB40D6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1509-6E1D-41C7-9DEC-CD43552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4AD0-EECD-499E-910A-33E1D26C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74B4-1793-43E3-A062-FB03793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7B8D-38C2-4F2D-965B-5075E05E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7709-6B6E-47D5-9FFD-257E63A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7208-7222-46A0-A750-6E5C876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FA3AD-BC3B-49B8-9AFD-B01BF16A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B508-E09B-4EB2-989B-F8DE4C70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2B6BA-1549-4427-A4AE-5AD459D9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3D78-BE08-4C00-BE13-3D7EF316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95ABD-5980-4242-AA6E-F09A32F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C1EC4-6229-4EB9-B518-D70A05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11927-469A-4846-A02D-BD7CFE0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E3C3-FDD9-4533-9F50-6A9C55E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82E-34FA-4BDA-97D4-1236A2F6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85DC-EF22-40D0-A835-F33E3B3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88396-EFF1-4D01-8BDC-2EF1967C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34DFA-E022-4A88-9549-8E39C99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F391D-C503-4091-BE02-9FB109B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697E2-9952-4540-9030-8EAD0C0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B3D08-8C47-49FE-B181-58E8AF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D80E-6E01-466B-8E6D-60B3A2EC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9A887-A668-4D7F-9EDD-BD6AA9A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9758-961C-4DBD-A2B0-D344B0E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75-81BE-4BCF-A38E-3B882CE6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B08CA-BEB8-4CF5-933F-A1982C0C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86F6A-F13B-4B8E-8F3F-5A72C3F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9E0CC-66D2-40DF-926F-EFB9C5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DBBB-7047-49D6-A16E-FD1160A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F9502-1AB5-4756-BE5A-D67A63A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43CE3-74BA-49C9-B7E6-B7DB12C2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4A562-D54C-4F91-8946-A8B1EE6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632A-005F-4658-A877-095804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099E-FB55-459C-8F31-05667E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918-ADE2-4A1F-9E1D-BAC661F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FBF25-6E50-4426-A2BC-2ED721E5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629DB-69F7-4FFF-8980-7F7E3018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D5135-F303-4D24-8502-7F03A22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5E702-3FEE-459F-A1E2-A645B46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D4EFA-72EC-4003-959E-27D62ED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94708-5498-42B6-A8ED-5AE4002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7A038-8B46-4CA1-872C-22614467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1CC4-D7E3-4B3B-B0E3-D95CB50F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D0DF-E851-4060-85BD-0542B9A4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34EC-D613-4213-A16D-40A652C4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8/08/15/algorithm-bfs.html" TargetMode="External"/><Relationship Id="rId2" Type="http://schemas.openxmlformats.org/officeDocument/2006/relationships/hyperlink" Target="https://gmlwjd9405.github.io/2018/08/14/algorithm-df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DFS </a:t>
            </a:r>
            <a:r>
              <a:rPr lang="ko-KR" altLang="en-US"/>
              <a:t>와</a:t>
            </a:r>
            <a:r>
              <a:rPr lang="en-US" altLang="ko-KR"/>
              <a:t> BFS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원본 크기로 보시려면 그림을 클릭하세요.">
            <a:extLst>
              <a:ext uri="{FF2B5EF4-FFF2-40B4-BE49-F238E27FC236}">
                <a16:creationId xmlns:a16="http://schemas.microsoft.com/office/drawing/2014/main" id="{CAD9BEF9-E8C8-46E7-ADF4-DF0AF0CF4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4" r="665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9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완전 탐색</a:t>
            </a:r>
            <a:r>
              <a:rPr lang="en-US" altLang="ko-KR" dirty="0">
                <a:solidFill>
                  <a:srgbClr val="FFFFFF"/>
                </a:solidFill>
              </a:rPr>
              <a:t>!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brute force 알고리즘에 대한 이미지 검색결과">
            <a:extLst>
              <a:ext uri="{FF2B5EF4-FFF2-40B4-BE49-F238E27FC236}">
                <a16:creationId xmlns:a16="http://schemas.microsoft.com/office/drawing/2014/main" id="{F7C219A6-367D-4256-97D5-96B5595B7E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1" b="1"/>
          <a:stretch/>
        </p:blipFill>
        <p:spPr bwMode="auto">
          <a:xfrm>
            <a:off x="5747593" y="640237"/>
            <a:ext cx="5701069" cy="5577526"/>
          </a:xfrm>
          <a:custGeom>
            <a:avLst/>
            <a:gdLst>
              <a:gd name="connsiteX0" fmla="*/ 0 w 7009896"/>
              <a:gd name="connsiteY0" fmla="*/ 0 h 6858000"/>
              <a:gd name="connsiteX1" fmla="*/ 7009896 w 7009896"/>
              <a:gd name="connsiteY1" fmla="*/ 0 h 6858000"/>
              <a:gd name="connsiteX2" fmla="*/ 7009896 w 7009896"/>
              <a:gd name="connsiteY2" fmla="*/ 6858000 h 6858000"/>
              <a:gd name="connsiteX3" fmla="*/ 21616 w 7009896"/>
              <a:gd name="connsiteY3" fmla="*/ 6858000 h 6858000"/>
              <a:gd name="connsiteX4" fmla="*/ 129867 w 7009896"/>
              <a:gd name="connsiteY4" fmla="*/ 6647018 h 6858000"/>
              <a:gd name="connsiteX5" fmla="*/ 814641 w 7009896"/>
              <a:gd name="connsiteY5" fmla="*/ 380651 h 6858000"/>
              <a:gd name="connsiteX6" fmla="*/ 714685 w 7009896"/>
              <a:gd name="connsiteY6" fmla="*/ 1 h 6858000"/>
              <a:gd name="connsiteX7" fmla="*/ 0 w 7009896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0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871432-8E3F-4FEF-A39B-C2BDEF38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268"/>
            <a:ext cx="12192000" cy="7598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365BEF-7089-4D73-967F-4CB74A8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72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7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DFS(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깊이 우선 탐색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A8BAB4-B80F-46A4-822D-554C109B7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003" y="1863801"/>
            <a:ext cx="572999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8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4570508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dirty="0"/>
              <a:t>B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FS</a:t>
            </a:r>
            <a:b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너비 우선 탐색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3BF181-06A9-4A3C-BA70-C8DCE0ED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579" y="581891"/>
            <a:ext cx="4842380" cy="60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5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259B-7198-42E7-9280-D178105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7185-E5C8-45BC-800F-3F550450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https://gmlwjd9405.github.io/2018/08/14/algorithm-dfs.html</a:t>
            </a:r>
            <a:endParaRPr lang="en-US" altLang="ko-KR" dirty="0"/>
          </a:p>
          <a:p>
            <a:r>
              <a:rPr lang="en-US" altLang="ko-KR" dirty="0"/>
              <a:t>DFS</a:t>
            </a:r>
          </a:p>
          <a:p>
            <a:r>
              <a:rPr lang="en-US" altLang="ko-KR" dirty="0">
                <a:hlinkClick r:id="rId3"/>
              </a:rPr>
              <a:t>https://gmlwjd9405.github.io/2018/08/15/algorithm-bfs.html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6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이분 탐색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남자, 사람, 여자, 버스이(가) 표시된 사진&#10;&#10;자동 생성된 설명">
            <a:extLst>
              <a:ext uri="{FF2B5EF4-FFF2-40B4-BE49-F238E27FC236}">
                <a16:creationId xmlns:a16="http://schemas.microsoft.com/office/drawing/2014/main" id="{673A40FD-40DB-4688-99EE-75C6EBFE2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r="286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753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이분 탐색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04C14D18-5E41-4FD1-A441-6EB6E8CD7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883190"/>
              </p:ext>
            </p:extLst>
          </p:nvPr>
        </p:nvGraphicFramePr>
        <p:xfrm>
          <a:off x="5056943" y="1234039"/>
          <a:ext cx="688352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이분 탐색</a:t>
            </a:r>
            <a:r>
              <a:rPr lang="en-US" altLang="ko-KR" dirty="0">
                <a:solidFill>
                  <a:srgbClr val="FFFFFF"/>
                </a:solidFill>
              </a:rPr>
              <a:t>!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이분탐색 알고리즘에 대한 이미지 검색결과">
            <a:extLst>
              <a:ext uri="{FF2B5EF4-FFF2-40B4-BE49-F238E27FC236}">
                <a16:creationId xmlns:a16="http://schemas.microsoft.com/office/drawing/2014/main" id="{B002A248-FF64-49FF-AFF6-2E6D8BD2DB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38" y="792473"/>
            <a:ext cx="6803940" cy="527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6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완전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go언어에 대한 이미지 검색결과">
            <a:extLst>
              <a:ext uri="{FF2B5EF4-FFF2-40B4-BE49-F238E27FC236}">
                <a16:creationId xmlns:a16="http://schemas.microsoft.com/office/drawing/2014/main" id="{28ACD7E3-4869-4D55-B2F8-2B87021B8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r="2546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15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완전 탐색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930BE3B0-E5AF-4ADB-9A6F-A07A6A79E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385201"/>
              </p:ext>
            </p:extLst>
          </p:nvPr>
        </p:nvGraphicFramePr>
        <p:xfrm>
          <a:off x="5179381" y="925518"/>
          <a:ext cx="6528523" cy="50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76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100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배달의민족 주아</vt:lpstr>
      <vt:lpstr>Arial</vt:lpstr>
      <vt:lpstr>Calibri</vt:lpstr>
      <vt:lpstr>Office 테마</vt:lpstr>
      <vt:lpstr>DFS 와 BFS</vt:lpstr>
      <vt:lpstr>DFS(깊이 우선 탐색)</vt:lpstr>
      <vt:lpstr>BFS (너비 우선 탐색)</vt:lpstr>
      <vt:lpstr>참고 사이트</vt:lpstr>
      <vt:lpstr>이분 탐색</vt:lpstr>
      <vt:lpstr>이분 탐색?</vt:lpstr>
      <vt:lpstr>이분 탐색!</vt:lpstr>
      <vt:lpstr>완전 탐색</vt:lpstr>
      <vt:lpstr>완전 탐색?</vt:lpstr>
      <vt:lpstr>완전 탐색!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 와 BFS</dc:title>
  <dc:creator>선 민기</dc:creator>
  <cp:lastModifiedBy>선 민기</cp:lastModifiedBy>
  <cp:revision>4</cp:revision>
  <dcterms:created xsi:type="dcterms:W3CDTF">2020-01-28T10:53:48Z</dcterms:created>
  <dcterms:modified xsi:type="dcterms:W3CDTF">2020-01-28T11:02:42Z</dcterms:modified>
</cp:coreProperties>
</file>