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57" r:id="rId8"/>
    <p:sldId id="266" r:id="rId9"/>
    <p:sldId id="265" r:id="rId10"/>
    <p:sldId id="259" r:id="rId11"/>
    <p:sldId id="263" r:id="rId12"/>
    <p:sldId id="260" r:id="rId13"/>
    <p:sldId id="264" r:id="rId14"/>
    <p:sldId id="261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30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BFC4-CEEE-4B07-A26E-C3A06D64FECC}"/>
              </a:ext>
            </a:extLst>
          </p:cNvPr>
          <p:cNvSpPr txBox="1"/>
          <p:nvPr/>
        </p:nvSpPr>
        <p:spPr>
          <a:xfrm>
            <a:off x="1691680" y="191003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Dynamic Programing</a:t>
            </a:r>
          </a:p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동적 계획법</a:t>
            </a:r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진희\Desktop\재배포 나빠요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28" y="2981894"/>
            <a:ext cx="2834428" cy="1738093"/>
          </a:xfrm>
          <a:prstGeom prst="rect">
            <a:avLst/>
          </a:prstGeom>
          <a:noFill/>
        </p:spPr>
      </p:pic>
      <p:pic>
        <p:nvPicPr>
          <p:cNvPr id="2050" name="Picture 2" descr="C:\Users\진희\Desktop\그림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9582"/>
            <a:ext cx="5760640" cy="3876429"/>
          </a:xfrm>
          <a:prstGeom prst="rect">
            <a:avLst/>
          </a:prstGeom>
          <a:noFill/>
        </p:spPr>
      </p:pic>
      <p:pic>
        <p:nvPicPr>
          <p:cNvPr id="2051" name="Picture 3" descr="C:\Users\진희\Desktop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492880"/>
            <a:ext cx="2255540" cy="1282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6;p35">
            <a:extLst>
              <a:ext uri="{FF2B5EF4-FFF2-40B4-BE49-F238E27FC236}">
                <a16:creationId xmlns:a16="http://schemas.microsoft.com/office/drawing/2014/main" id="{43AB4849-5CCE-41CC-A63C-F38AF804F254}"/>
              </a:ext>
            </a:extLst>
          </p:cNvPr>
          <p:cNvSpPr txBox="1">
            <a:spLocks/>
          </p:cNvSpPr>
          <p:nvPr/>
        </p:nvSpPr>
        <p:spPr>
          <a:xfrm>
            <a:off x="2889876" y="1131590"/>
            <a:ext cx="3364247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지뢰찾기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등굣길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정수삼각형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땅따먹기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124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나라의 숫자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2800" b="1" dirty="0">
                <a:solidFill>
                  <a:schemeClr val="bg2"/>
                </a:solidFill>
                <a:latin typeface="Nanum Pen Script" panose="020B0600000101010101" charset="-127"/>
                <a:ea typeface="Nanum Pen Script" panose="020B0600000101010101" charset="-127"/>
              </a:rPr>
            </a:br>
            <a:endParaRPr lang="ko-KR" altLang="en-US" sz="2800" b="1" dirty="0">
              <a:solidFill>
                <a:schemeClr val="bg2"/>
              </a:solidFill>
              <a:latin typeface="Nanum Pen Script" panose="020B0600000101010101" charset="-127"/>
              <a:ea typeface="Nanum Pen Script" panose="020B0600000101010101" charset="-127"/>
            </a:endParaRPr>
          </a:p>
        </p:txBody>
      </p:sp>
      <p:sp>
        <p:nvSpPr>
          <p:cNvPr id="5" name="순서도: 순차적 액세스 저장소 4">
            <a:extLst>
              <a:ext uri="{FF2B5EF4-FFF2-40B4-BE49-F238E27FC236}">
                <a16:creationId xmlns:a16="http://schemas.microsoft.com/office/drawing/2014/main" id="{2F277A7B-A0A2-4875-8FDD-7E8743964FBD}"/>
              </a:ext>
            </a:extLst>
          </p:cNvPr>
          <p:cNvSpPr/>
          <p:nvPr/>
        </p:nvSpPr>
        <p:spPr>
          <a:xfrm flipH="1">
            <a:off x="2051720" y="0"/>
            <a:ext cx="1584176" cy="1296144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91D7-2550-4774-B1C0-CC563832AB1E}"/>
              </a:ext>
            </a:extLst>
          </p:cNvPr>
          <p:cNvSpPr txBox="1"/>
          <p:nvPr/>
        </p:nvSpPr>
        <p:spPr>
          <a:xfrm>
            <a:off x="2411760" y="411510"/>
            <a:ext cx="98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등굣길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5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불, 불꽃 아이콘 클립 아트 | +1,566,198 클립 아트">
            <a:extLst>
              <a:ext uri="{FF2B5EF4-FFF2-40B4-BE49-F238E27FC236}">
                <a16:creationId xmlns:a16="http://schemas.microsoft.com/office/drawing/2014/main" id="{131678D6-DA65-4EDD-9EEF-C0AE7441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8592"/>
            <a:ext cx="575992" cy="5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학교 무료 아이콘 의 Selman Icons">
            <a:extLst>
              <a:ext uri="{FF2B5EF4-FFF2-40B4-BE49-F238E27FC236}">
                <a16:creationId xmlns:a16="http://schemas.microsoft.com/office/drawing/2014/main" id="{D4665C9C-4000-4019-987F-34398EB0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40636"/>
            <a:ext cx="673432" cy="6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집 아이콘 디자인 서식 파일 벡터 절연, 하우스, 선, 실루엣 PNG 및 ...">
            <a:extLst>
              <a:ext uri="{FF2B5EF4-FFF2-40B4-BE49-F238E27FC236}">
                <a16:creationId xmlns:a16="http://schemas.microsoft.com/office/drawing/2014/main" id="{CB4F0F24-8075-4E56-BA26-3A46A0AE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9512"/>
            <a:ext cx="658416" cy="6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등굣길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A5A29F7-7F5B-4C9A-BFD2-66CE9D05A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42692"/>
              </p:ext>
            </p:extLst>
          </p:nvPr>
        </p:nvGraphicFramePr>
        <p:xfrm>
          <a:off x="457200" y="12001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7" name="표 20">
            <a:extLst>
              <a:ext uri="{FF2B5EF4-FFF2-40B4-BE49-F238E27FC236}">
                <a16:creationId xmlns:a16="http://schemas.microsoft.com/office/drawing/2014/main" id="{0E5BF6C0-E8A7-47B7-84CA-C02C1BBC6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61588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8" name="표 20">
            <a:extLst>
              <a:ext uri="{FF2B5EF4-FFF2-40B4-BE49-F238E27FC236}">
                <a16:creationId xmlns:a16="http://schemas.microsoft.com/office/drawing/2014/main" id="{27A43077-338E-4FC4-B6DB-1C3AC944E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202450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C1B83974-A89B-4FFE-A091-028565217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730587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0" name="표 20">
            <a:extLst>
              <a:ext uri="{FF2B5EF4-FFF2-40B4-BE49-F238E27FC236}">
                <a16:creationId xmlns:a16="http://schemas.microsoft.com/office/drawing/2014/main" id="{E3033199-3AFC-4239-A775-B08CEF4D1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96278"/>
              </p:ext>
            </p:extLst>
          </p:nvPr>
        </p:nvGraphicFramePr>
        <p:xfrm>
          <a:off x="457200" y="120473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2+2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2" name="표 20">
            <a:extLst>
              <a:ext uri="{FF2B5EF4-FFF2-40B4-BE49-F238E27FC236}">
                <a16:creationId xmlns:a16="http://schemas.microsoft.com/office/drawing/2014/main" id="{336250EE-FFF9-4695-8591-979882980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602298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D6036B88-ED32-4FB7-B2DF-EE999AE1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85" y="2192233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43081E58-ABC1-4D05-BFFF-657CFEAB6621}"/>
              </a:ext>
            </a:extLst>
          </p:cNvPr>
          <p:cNvSpPr txBox="1">
            <a:spLocks/>
          </p:cNvSpPr>
          <p:nvPr/>
        </p:nvSpPr>
        <p:spPr>
          <a:xfrm>
            <a:off x="3867918" y="1194584"/>
            <a:ext cx="4592513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1</a:t>
            </a:r>
            <a:r>
              <a:rPr lang="ko-KR" altLang="en-US" sz="1200" dirty="0"/>
              <a:t>번째 행은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열은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ko-KR" altLang="en-US" sz="1200" dirty="0"/>
              <a:t>학교위치</a:t>
            </a:r>
            <a:r>
              <a:rPr lang="en-US" altLang="ko-KR" sz="1200" dirty="0"/>
              <a:t>(n,</a:t>
            </a:r>
            <a:r>
              <a:rPr lang="ko-KR" altLang="en-US" sz="1200" dirty="0"/>
              <a:t> </a:t>
            </a:r>
            <a:r>
              <a:rPr lang="en-US" altLang="ko-KR" sz="1200"/>
              <a:t>m)</a:t>
            </a:r>
            <a:r>
              <a:rPr lang="ko-KR" altLang="en-US" sz="1200" dirty="0"/>
              <a:t>의 경로 개수가 정답</a:t>
            </a:r>
          </a:p>
          <a:p>
            <a:endParaRPr lang="ko-KR" altLang="en-US" sz="1200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2298770F-2979-4DB4-9904-2D4D6848CB9C}"/>
              </a:ext>
            </a:extLst>
          </p:cNvPr>
          <p:cNvSpPr txBox="1">
            <a:spLocks/>
          </p:cNvSpPr>
          <p:nvPr/>
        </p:nvSpPr>
        <p:spPr>
          <a:xfrm>
            <a:off x="457201" y="3442087"/>
            <a:ext cx="3410718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각 구역별 경로 개수 저장</a:t>
            </a:r>
            <a:endParaRPr lang="en-US" altLang="ko-KR" sz="1200" dirty="0"/>
          </a:p>
          <a:p>
            <a:r>
              <a:rPr lang="ko-KR" altLang="en-US" sz="1200" dirty="0"/>
              <a:t>불이 난 곳은 항상 갈 수 없으므로 </a:t>
            </a:r>
            <a:r>
              <a:rPr lang="en-US" altLang="ko-KR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844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정수삼각형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3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정수삼각형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B2E4B-F479-4B94-9F0C-7EC86B47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34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땅따먹기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땅따먹기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3F36062-4317-4436-8B4A-3ABE2104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50564"/>
              </p:ext>
            </p:extLst>
          </p:nvPr>
        </p:nvGraphicFramePr>
        <p:xfrm>
          <a:off x="251520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42A04B0-D912-4E82-9DB6-772DB056A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6492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6F72B3-17A9-41BC-BC8F-DC884C6CBD01}"/>
              </a:ext>
            </a:extLst>
          </p:cNvPr>
          <p:cNvSpPr txBox="1"/>
          <p:nvPr/>
        </p:nvSpPr>
        <p:spPr>
          <a:xfrm>
            <a:off x="935386" y="987574"/>
            <a:ext cx="115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&lt;Land&gt;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C481F-53AD-426A-97D6-009E97790E76}"/>
              </a:ext>
            </a:extLst>
          </p:cNvPr>
          <p:cNvSpPr txBox="1"/>
          <p:nvPr/>
        </p:nvSpPr>
        <p:spPr>
          <a:xfrm>
            <a:off x="5237829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E668AD3-73A7-4B88-9A8E-9835B1E4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89589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733B3281-7F49-4C08-AB5F-E3FDF5AC6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6028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8+3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E80ED3C-A7D2-4BD6-88C1-CB1939E7F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9735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2+11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2CDEF035-8316-4040-A7F0-41A43155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09366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48701CD0-48A7-4E00-A15E-EDEA680E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2938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A040796-5509-4D51-816A-0FC1DDD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3620331"/>
            <a:ext cx="3600000" cy="126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번째 줄의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칸은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칸을 먹었을 때 얻을 수 있는 최대값</a:t>
            </a:r>
            <a:endParaRPr lang="en-US" altLang="ko-KR" sz="1200" dirty="0"/>
          </a:p>
          <a:p>
            <a:r>
              <a:rPr lang="ko-KR" altLang="en-US" sz="1200" dirty="0"/>
              <a:t>최대값 </a:t>
            </a:r>
            <a:r>
              <a:rPr lang="en-US" altLang="ko-KR" sz="1200" dirty="0"/>
              <a:t>= </a:t>
            </a:r>
            <a:r>
              <a:rPr lang="ko-KR" altLang="en-US" sz="1200" dirty="0"/>
              <a:t>자신의 바로 위에 칸을 제외한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이전줄에서 최대값 </a:t>
            </a:r>
            <a:r>
              <a:rPr lang="en-US" altLang="ko-KR" sz="1200" dirty="0"/>
              <a:t>+ </a:t>
            </a:r>
            <a:r>
              <a:rPr lang="ko-KR" altLang="en-US" sz="1200" dirty="0"/>
              <a:t>자신의 값</a:t>
            </a:r>
            <a:endParaRPr lang="en-US" altLang="ko-KR" sz="1200" dirty="0"/>
          </a:p>
          <a:p>
            <a:r>
              <a:rPr lang="ko-KR" altLang="en-US" sz="1200" dirty="0"/>
              <a:t>맨 마지막줄의 최대값이 </a:t>
            </a:r>
            <a:r>
              <a:rPr lang="ko-KR" altLang="en-US" sz="1200" dirty="0" err="1"/>
              <a:t>땅따먹기의</a:t>
            </a:r>
            <a:r>
              <a:rPr lang="ko-KR" altLang="en-US" sz="1200" dirty="0"/>
              <a:t> 최대값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2DE40ED-34BF-43F6-8450-348F0A5CD780}"/>
              </a:ext>
            </a:extLst>
          </p:cNvPr>
          <p:cNvSpPr txBox="1">
            <a:spLocks/>
          </p:cNvSpPr>
          <p:nvPr/>
        </p:nvSpPr>
        <p:spPr>
          <a:xfrm>
            <a:off x="251520" y="3620331"/>
            <a:ext cx="3600000" cy="1260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땅따먹기 필드에 있는 점수를 기록</a:t>
            </a:r>
            <a:endParaRPr lang="en-US" altLang="ko-KR" sz="1200" dirty="0"/>
          </a:p>
          <a:p>
            <a:r>
              <a:rPr lang="en-US" altLang="ko-KR" sz="1200" dirty="0"/>
              <a:t>Solution </a:t>
            </a:r>
            <a:r>
              <a:rPr lang="ko-KR" altLang="en-US" sz="1200" dirty="0"/>
              <a:t>함수의 매개변수로 주어진 값</a:t>
            </a:r>
          </a:p>
        </p:txBody>
      </p:sp>
    </p:spTree>
    <p:extLst>
      <p:ext uri="{BB962C8B-B14F-4D97-AF65-F5344CB8AC3E}">
        <p14:creationId xmlns:p14="http://schemas.microsoft.com/office/powerpoint/2010/main" val="33186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2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216</Words>
  <Application>Microsoft Office PowerPoint</Application>
  <PresentationFormat>화면 슬라이드 쇼(16:9)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HY엽서M</vt:lpstr>
      <vt:lpstr>Nanum Pen Script</vt:lpstr>
      <vt:lpstr>맑은 고딕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등굣길</vt:lpstr>
      <vt:lpstr>PowerPoint 프레젠테이션</vt:lpstr>
      <vt:lpstr>정수삼각형</vt:lpstr>
      <vt:lpstr>PowerPoint 프레젠테이션</vt:lpstr>
      <vt:lpstr>땅따먹기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민기 선</cp:lastModifiedBy>
  <cp:revision>23</cp:revision>
  <dcterms:created xsi:type="dcterms:W3CDTF">2017-10-09T14:40:52Z</dcterms:created>
  <dcterms:modified xsi:type="dcterms:W3CDTF">2020-07-26T23:50:26Z</dcterms:modified>
</cp:coreProperties>
</file>