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327" r:id="rId3"/>
    <p:sldId id="329" r:id="rId4"/>
    <p:sldId id="328" r:id="rId5"/>
    <p:sldId id="334" r:id="rId6"/>
    <p:sldId id="335" r:id="rId7"/>
    <p:sldId id="336" r:id="rId8"/>
    <p:sldId id="337" r:id="rId9"/>
    <p:sldId id="267" r:id="rId10"/>
    <p:sldId id="338" r:id="rId11"/>
    <p:sldId id="339" r:id="rId12"/>
    <p:sldId id="340" r:id="rId13"/>
    <p:sldId id="32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D2ED1-7158-4DCD-8346-AE7DFB50DC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4B04F0-E448-42F7-BD8E-BEEB7E77B3D2}">
      <dgm:prSet/>
      <dgm:spPr/>
      <dgm:t>
        <a:bodyPr/>
        <a:lstStyle/>
        <a:p>
          <a:r>
            <a:rPr lang="ko-KR"/>
            <a:t>미리 정한 기준에 따라서 매번 가장 좋아 보이는 답을 선택</a:t>
          </a:r>
          <a:endParaRPr lang="en-US"/>
        </a:p>
      </dgm:t>
    </dgm:pt>
    <dgm:pt modelId="{51D442B7-0A76-47F6-A2F6-3CBADC9A3DBD}" type="parTrans" cxnId="{79858852-A90C-47C7-A946-A9DD646E535C}">
      <dgm:prSet/>
      <dgm:spPr/>
      <dgm:t>
        <a:bodyPr/>
        <a:lstStyle/>
        <a:p>
          <a:endParaRPr lang="en-US"/>
        </a:p>
      </dgm:t>
    </dgm:pt>
    <dgm:pt modelId="{2F051DF5-F755-47F6-9653-62779792E0E6}" type="sibTrans" cxnId="{79858852-A90C-47C7-A946-A9DD646E535C}">
      <dgm:prSet/>
      <dgm:spPr/>
      <dgm:t>
        <a:bodyPr/>
        <a:lstStyle/>
        <a:p>
          <a:endParaRPr lang="en-US"/>
        </a:p>
      </dgm:t>
    </dgm:pt>
    <dgm:pt modelId="{2DAF12C4-1052-4E2B-8466-78FAF22C3A17}">
      <dgm:prSet/>
      <dgm:spPr/>
      <dgm:t>
        <a:bodyPr/>
        <a:lstStyle/>
        <a:p>
          <a:r>
            <a:rPr lang="ko-KR" b="1" dirty="0">
              <a:solidFill>
                <a:srgbClr val="FF0000"/>
              </a:solidFill>
            </a:rPr>
            <a:t>근시안적으로 해를 구할 당시</a:t>
          </a:r>
          <a:r>
            <a:rPr lang="ko-KR" dirty="0"/>
            <a:t>에 가장 최적인 해를 구함</a:t>
          </a:r>
          <a:endParaRPr lang="en-US" dirty="0"/>
        </a:p>
      </dgm:t>
    </dgm:pt>
    <dgm:pt modelId="{AEDF4797-6755-4756-A453-5E3B6D8006BF}" type="parTrans" cxnId="{92C5B0B7-67B2-4FE2-9D24-0817384D6569}">
      <dgm:prSet/>
      <dgm:spPr/>
      <dgm:t>
        <a:bodyPr/>
        <a:lstStyle/>
        <a:p>
          <a:endParaRPr lang="en-US"/>
        </a:p>
      </dgm:t>
    </dgm:pt>
    <dgm:pt modelId="{5CACFAB3-15A9-4075-B714-C43726C5CEC8}" type="sibTrans" cxnId="{92C5B0B7-67B2-4FE2-9D24-0817384D6569}">
      <dgm:prSet/>
      <dgm:spPr/>
      <dgm:t>
        <a:bodyPr/>
        <a:lstStyle/>
        <a:p>
          <a:endParaRPr lang="en-US"/>
        </a:p>
      </dgm:t>
    </dgm:pt>
    <dgm:pt modelId="{30CFD070-CFAA-4896-9BC2-344F9320A44E}">
      <dgm:prSet/>
      <dgm:spPr/>
      <dgm:t>
        <a:bodyPr/>
        <a:lstStyle/>
        <a:p>
          <a:r>
            <a:rPr lang="ko-KR"/>
            <a:t>동적계획법 보다 효율적</a:t>
          </a:r>
          <a:endParaRPr lang="en-US"/>
        </a:p>
      </dgm:t>
    </dgm:pt>
    <dgm:pt modelId="{6ECFFDA8-33E8-4898-9EFC-B2D19F4DB958}" type="parTrans" cxnId="{013C8DEC-F151-4F1D-8748-75269FE2ACD3}">
      <dgm:prSet/>
      <dgm:spPr/>
      <dgm:t>
        <a:bodyPr/>
        <a:lstStyle/>
        <a:p>
          <a:endParaRPr lang="en-US"/>
        </a:p>
      </dgm:t>
    </dgm:pt>
    <dgm:pt modelId="{768122B8-1DB3-47B9-800A-44B36B5A2F88}" type="sibTrans" cxnId="{013C8DEC-F151-4F1D-8748-75269FE2ACD3}">
      <dgm:prSet/>
      <dgm:spPr/>
      <dgm:t>
        <a:bodyPr/>
        <a:lstStyle/>
        <a:p>
          <a:endParaRPr lang="en-US"/>
        </a:p>
      </dgm:t>
    </dgm:pt>
    <dgm:pt modelId="{D3F0C3C7-5697-403C-92AD-123B82030BBB}">
      <dgm:prSet/>
      <dgm:spPr/>
      <dgm:t>
        <a:bodyPr/>
        <a:lstStyle/>
        <a:p>
          <a:r>
            <a:rPr lang="ko-KR" dirty="0"/>
            <a:t>동적계획법처럼 </a:t>
          </a:r>
          <a:r>
            <a:rPr lang="ko-KR" b="1" dirty="0">
              <a:solidFill>
                <a:srgbClr val="FF0000"/>
              </a:solidFill>
            </a:rPr>
            <a:t>항상 최적의 해를 구한다는 보장불가</a:t>
          </a:r>
          <a:endParaRPr lang="en-US" dirty="0">
            <a:solidFill>
              <a:srgbClr val="FF0000"/>
            </a:solidFill>
          </a:endParaRPr>
        </a:p>
      </dgm:t>
    </dgm:pt>
    <dgm:pt modelId="{24CAC47F-FDBF-4D07-BB02-AA5244AC377C}" type="parTrans" cxnId="{DBCA3FD5-D7B6-4267-82F1-C71F8BD1207A}">
      <dgm:prSet/>
      <dgm:spPr/>
      <dgm:t>
        <a:bodyPr/>
        <a:lstStyle/>
        <a:p>
          <a:endParaRPr lang="en-US"/>
        </a:p>
      </dgm:t>
    </dgm:pt>
    <dgm:pt modelId="{EF209928-E645-4779-987B-0C8BFEEE9421}" type="sibTrans" cxnId="{DBCA3FD5-D7B6-4267-82F1-C71F8BD1207A}">
      <dgm:prSet/>
      <dgm:spPr/>
      <dgm:t>
        <a:bodyPr/>
        <a:lstStyle/>
        <a:p>
          <a:endParaRPr lang="en-US"/>
        </a:p>
      </dgm:t>
    </dgm:pt>
    <dgm:pt modelId="{E67A1D12-AE25-44C2-B29A-683A53164D0B}" type="pres">
      <dgm:prSet presAssocID="{035D2ED1-7158-4DCD-8346-AE7DFB50DC66}" presName="root" presStyleCnt="0">
        <dgm:presLayoutVars>
          <dgm:dir/>
          <dgm:resizeHandles val="exact"/>
        </dgm:presLayoutVars>
      </dgm:prSet>
      <dgm:spPr/>
    </dgm:pt>
    <dgm:pt modelId="{F603D49A-06D1-410F-88EF-9E830DAD73DE}" type="pres">
      <dgm:prSet presAssocID="{F24B04F0-E448-42F7-BD8E-BEEB7E77B3D2}" presName="compNode" presStyleCnt="0"/>
      <dgm:spPr/>
    </dgm:pt>
    <dgm:pt modelId="{568B8866-8FCF-4117-A76E-2AE824C10EE6}" type="pres">
      <dgm:prSet presAssocID="{F24B04F0-E448-42F7-BD8E-BEEB7E77B3D2}" presName="bgRect" presStyleLbl="bgShp" presStyleIdx="0" presStyleCnt="4"/>
      <dgm:spPr/>
    </dgm:pt>
    <dgm:pt modelId="{733BEC9B-28B0-42A2-8DB9-26123C13DC92}" type="pres">
      <dgm:prSet presAssocID="{F24B04F0-E448-42F7-BD8E-BEEB7E77B3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1EEB832-46D8-4D11-AD22-9B5E288EB77B}" type="pres">
      <dgm:prSet presAssocID="{F24B04F0-E448-42F7-BD8E-BEEB7E77B3D2}" presName="spaceRect" presStyleCnt="0"/>
      <dgm:spPr/>
    </dgm:pt>
    <dgm:pt modelId="{C195CBA5-C2BC-44CC-8541-1EFF2679A9A3}" type="pres">
      <dgm:prSet presAssocID="{F24B04F0-E448-42F7-BD8E-BEEB7E77B3D2}" presName="parTx" presStyleLbl="revTx" presStyleIdx="0" presStyleCnt="4">
        <dgm:presLayoutVars>
          <dgm:chMax val="0"/>
          <dgm:chPref val="0"/>
        </dgm:presLayoutVars>
      </dgm:prSet>
      <dgm:spPr/>
    </dgm:pt>
    <dgm:pt modelId="{2606F3F4-4EAD-4A34-BE7C-7CE28BE70B42}" type="pres">
      <dgm:prSet presAssocID="{2F051DF5-F755-47F6-9653-62779792E0E6}" presName="sibTrans" presStyleCnt="0"/>
      <dgm:spPr/>
    </dgm:pt>
    <dgm:pt modelId="{C2C140ED-B618-4D87-811D-382028F46634}" type="pres">
      <dgm:prSet presAssocID="{2DAF12C4-1052-4E2B-8466-78FAF22C3A17}" presName="compNode" presStyleCnt="0"/>
      <dgm:spPr/>
    </dgm:pt>
    <dgm:pt modelId="{6CA7F6C5-9B30-4884-817D-29A183352A98}" type="pres">
      <dgm:prSet presAssocID="{2DAF12C4-1052-4E2B-8466-78FAF22C3A17}" presName="bgRect" presStyleLbl="bgShp" presStyleIdx="1" presStyleCnt="4"/>
      <dgm:spPr/>
    </dgm:pt>
    <dgm:pt modelId="{46A92F2E-6670-410C-AC34-C7AB3218C23D}" type="pres">
      <dgm:prSet presAssocID="{2DAF12C4-1052-4E2B-8466-78FAF22C3A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2324D3F-D146-4798-B557-236EF48D2D20}" type="pres">
      <dgm:prSet presAssocID="{2DAF12C4-1052-4E2B-8466-78FAF22C3A17}" presName="spaceRect" presStyleCnt="0"/>
      <dgm:spPr/>
    </dgm:pt>
    <dgm:pt modelId="{6277D9F1-2C8A-47B4-842B-C7336B9AD121}" type="pres">
      <dgm:prSet presAssocID="{2DAF12C4-1052-4E2B-8466-78FAF22C3A17}" presName="parTx" presStyleLbl="revTx" presStyleIdx="1" presStyleCnt="4">
        <dgm:presLayoutVars>
          <dgm:chMax val="0"/>
          <dgm:chPref val="0"/>
        </dgm:presLayoutVars>
      </dgm:prSet>
      <dgm:spPr/>
    </dgm:pt>
    <dgm:pt modelId="{2B6E1F1C-95FA-4CFA-97CF-462F02B4B573}" type="pres">
      <dgm:prSet presAssocID="{5CACFAB3-15A9-4075-B714-C43726C5CEC8}" presName="sibTrans" presStyleCnt="0"/>
      <dgm:spPr/>
    </dgm:pt>
    <dgm:pt modelId="{D4837437-B8A0-49E9-9902-3C295BE34F39}" type="pres">
      <dgm:prSet presAssocID="{30CFD070-CFAA-4896-9BC2-344F9320A44E}" presName="compNode" presStyleCnt="0"/>
      <dgm:spPr/>
    </dgm:pt>
    <dgm:pt modelId="{8347FB9C-ED7D-4363-8C6A-E88F074BAA3B}" type="pres">
      <dgm:prSet presAssocID="{30CFD070-CFAA-4896-9BC2-344F9320A44E}" presName="bgRect" presStyleLbl="bgShp" presStyleIdx="2" presStyleCnt="4"/>
      <dgm:spPr/>
    </dgm:pt>
    <dgm:pt modelId="{EF982B03-D6E2-45E2-9864-103BE44BA0F8}" type="pres">
      <dgm:prSet presAssocID="{30CFD070-CFAA-4896-9BC2-344F9320A4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9C16F49-B328-449E-8D27-5233228645F4}" type="pres">
      <dgm:prSet presAssocID="{30CFD070-CFAA-4896-9BC2-344F9320A44E}" presName="spaceRect" presStyleCnt="0"/>
      <dgm:spPr/>
    </dgm:pt>
    <dgm:pt modelId="{E27EDEDB-23AD-4ADC-AE37-71CD6C601AA2}" type="pres">
      <dgm:prSet presAssocID="{30CFD070-CFAA-4896-9BC2-344F9320A44E}" presName="parTx" presStyleLbl="revTx" presStyleIdx="2" presStyleCnt="4">
        <dgm:presLayoutVars>
          <dgm:chMax val="0"/>
          <dgm:chPref val="0"/>
        </dgm:presLayoutVars>
      </dgm:prSet>
      <dgm:spPr/>
    </dgm:pt>
    <dgm:pt modelId="{0176AAE6-6426-4E76-B75B-9FC8E008037E}" type="pres">
      <dgm:prSet presAssocID="{768122B8-1DB3-47B9-800A-44B36B5A2F88}" presName="sibTrans" presStyleCnt="0"/>
      <dgm:spPr/>
    </dgm:pt>
    <dgm:pt modelId="{C47666A3-6303-4B7C-93FA-32EE2E159E07}" type="pres">
      <dgm:prSet presAssocID="{D3F0C3C7-5697-403C-92AD-123B82030BBB}" presName="compNode" presStyleCnt="0"/>
      <dgm:spPr/>
    </dgm:pt>
    <dgm:pt modelId="{960D843B-40C2-4D49-B07A-0C54A3CE77D7}" type="pres">
      <dgm:prSet presAssocID="{D3F0C3C7-5697-403C-92AD-123B82030BBB}" presName="bgRect" presStyleLbl="bgShp" presStyleIdx="3" presStyleCnt="4"/>
      <dgm:spPr/>
    </dgm:pt>
    <dgm:pt modelId="{ECA5301B-A5CA-4E59-B963-9A462E56E5AE}" type="pres">
      <dgm:prSet presAssocID="{D3F0C3C7-5697-403C-92AD-123B82030B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AB711C6-C7E6-4164-BE9E-79AF99F07329}" type="pres">
      <dgm:prSet presAssocID="{D3F0C3C7-5697-403C-92AD-123B82030BBB}" presName="spaceRect" presStyleCnt="0"/>
      <dgm:spPr/>
    </dgm:pt>
    <dgm:pt modelId="{1E502030-6E46-49B8-B87A-40D06D5400B5}" type="pres">
      <dgm:prSet presAssocID="{D3F0C3C7-5697-403C-92AD-123B82030B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C0291E-CF13-4CBD-99CE-664016E34363}" type="presOf" srcId="{D3F0C3C7-5697-403C-92AD-123B82030BBB}" destId="{1E502030-6E46-49B8-B87A-40D06D5400B5}" srcOrd="0" destOrd="0" presId="urn:microsoft.com/office/officeart/2018/2/layout/IconVerticalSolidList"/>
    <dgm:cxn modelId="{08E8B92A-8A48-4DD8-8067-20CFC9821F42}" type="presOf" srcId="{2DAF12C4-1052-4E2B-8466-78FAF22C3A17}" destId="{6277D9F1-2C8A-47B4-842B-C7336B9AD121}" srcOrd="0" destOrd="0" presId="urn:microsoft.com/office/officeart/2018/2/layout/IconVerticalSolidList"/>
    <dgm:cxn modelId="{5FD38946-79D9-464B-A0E5-A6165F9E6C8B}" type="presOf" srcId="{F24B04F0-E448-42F7-BD8E-BEEB7E77B3D2}" destId="{C195CBA5-C2BC-44CC-8541-1EFF2679A9A3}" srcOrd="0" destOrd="0" presId="urn:microsoft.com/office/officeart/2018/2/layout/IconVerticalSolidList"/>
    <dgm:cxn modelId="{79858852-A90C-47C7-A946-A9DD646E535C}" srcId="{035D2ED1-7158-4DCD-8346-AE7DFB50DC66}" destId="{F24B04F0-E448-42F7-BD8E-BEEB7E77B3D2}" srcOrd="0" destOrd="0" parTransId="{51D442B7-0A76-47F6-A2F6-3CBADC9A3DBD}" sibTransId="{2F051DF5-F755-47F6-9653-62779792E0E6}"/>
    <dgm:cxn modelId="{06417357-8448-44E3-BEE2-B553EF852B27}" type="presOf" srcId="{035D2ED1-7158-4DCD-8346-AE7DFB50DC66}" destId="{E67A1D12-AE25-44C2-B29A-683A53164D0B}" srcOrd="0" destOrd="0" presId="urn:microsoft.com/office/officeart/2018/2/layout/IconVerticalSolidList"/>
    <dgm:cxn modelId="{CE20D679-DA5F-4761-87CF-94123BCFDDB9}" type="presOf" srcId="{30CFD070-CFAA-4896-9BC2-344F9320A44E}" destId="{E27EDEDB-23AD-4ADC-AE37-71CD6C601AA2}" srcOrd="0" destOrd="0" presId="urn:microsoft.com/office/officeart/2018/2/layout/IconVerticalSolidList"/>
    <dgm:cxn modelId="{92C5B0B7-67B2-4FE2-9D24-0817384D6569}" srcId="{035D2ED1-7158-4DCD-8346-AE7DFB50DC66}" destId="{2DAF12C4-1052-4E2B-8466-78FAF22C3A17}" srcOrd="1" destOrd="0" parTransId="{AEDF4797-6755-4756-A453-5E3B6D8006BF}" sibTransId="{5CACFAB3-15A9-4075-B714-C43726C5CEC8}"/>
    <dgm:cxn modelId="{DBCA3FD5-D7B6-4267-82F1-C71F8BD1207A}" srcId="{035D2ED1-7158-4DCD-8346-AE7DFB50DC66}" destId="{D3F0C3C7-5697-403C-92AD-123B82030BBB}" srcOrd="3" destOrd="0" parTransId="{24CAC47F-FDBF-4D07-BB02-AA5244AC377C}" sibTransId="{EF209928-E645-4779-987B-0C8BFEEE9421}"/>
    <dgm:cxn modelId="{013C8DEC-F151-4F1D-8748-75269FE2ACD3}" srcId="{035D2ED1-7158-4DCD-8346-AE7DFB50DC66}" destId="{30CFD070-CFAA-4896-9BC2-344F9320A44E}" srcOrd="2" destOrd="0" parTransId="{6ECFFDA8-33E8-4898-9EFC-B2D19F4DB958}" sibTransId="{768122B8-1DB3-47B9-800A-44B36B5A2F88}"/>
    <dgm:cxn modelId="{B19B8646-1E5C-4FA7-A063-CEF6CEF8004C}" type="presParOf" srcId="{E67A1D12-AE25-44C2-B29A-683A53164D0B}" destId="{F603D49A-06D1-410F-88EF-9E830DAD73DE}" srcOrd="0" destOrd="0" presId="urn:microsoft.com/office/officeart/2018/2/layout/IconVerticalSolidList"/>
    <dgm:cxn modelId="{84645D3C-35E3-426F-80B0-B9E881388A40}" type="presParOf" srcId="{F603D49A-06D1-410F-88EF-9E830DAD73DE}" destId="{568B8866-8FCF-4117-A76E-2AE824C10EE6}" srcOrd="0" destOrd="0" presId="urn:microsoft.com/office/officeart/2018/2/layout/IconVerticalSolidList"/>
    <dgm:cxn modelId="{1737DA4E-A398-449A-845F-AF235E5781CA}" type="presParOf" srcId="{F603D49A-06D1-410F-88EF-9E830DAD73DE}" destId="{733BEC9B-28B0-42A2-8DB9-26123C13DC92}" srcOrd="1" destOrd="0" presId="urn:microsoft.com/office/officeart/2018/2/layout/IconVerticalSolidList"/>
    <dgm:cxn modelId="{EA6B8F69-D2A5-46D0-97C5-BBB8E35586DE}" type="presParOf" srcId="{F603D49A-06D1-410F-88EF-9E830DAD73DE}" destId="{F1EEB832-46D8-4D11-AD22-9B5E288EB77B}" srcOrd="2" destOrd="0" presId="urn:microsoft.com/office/officeart/2018/2/layout/IconVerticalSolidList"/>
    <dgm:cxn modelId="{E0815692-079B-4EBB-9499-C2A6A75617FE}" type="presParOf" srcId="{F603D49A-06D1-410F-88EF-9E830DAD73DE}" destId="{C195CBA5-C2BC-44CC-8541-1EFF2679A9A3}" srcOrd="3" destOrd="0" presId="urn:microsoft.com/office/officeart/2018/2/layout/IconVerticalSolidList"/>
    <dgm:cxn modelId="{5ABBEAB3-44F4-4CBD-811A-96B22F5EE418}" type="presParOf" srcId="{E67A1D12-AE25-44C2-B29A-683A53164D0B}" destId="{2606F3F4-4EAD-4A34-BE7C-7CE28BE70B42}" srcOrd="1" destOrd="0" presId="urn:microsoft.com/office/officeart/2018/2/layout/IconVerticalSolidList"/>
    <dgm:cxn modelId="{1661ED67-3E9E-4563-AE19-C3EB2D601AEF}" type="presParOf" srcId="{E67A1D12-AE25-44C2-B29A-683A53164D0B}" destId="{C2C140ED-B618-4D87-811D-382028F46634}" srcOrd="2" destOrd="0" presId="urn:microsoft.com/office/officeart/2018/2/layout/IconVerticalSolidList"/>
    <dgm:cxn modelId="{D174614E-626D-46EA-96CB-C630F2787D46}" type="presParOf" srcId="{C2C140ED-B618-4D87-811D-382028F46634}" destId="{6CA7F6C5-9B30-4884-817D-29A183352A98}" srcOrd="0" destOrd="0" presId="urn:microsoft.com/office/officeart/2018/2/layout/IconVerticalSolidList"/>
    <dgm:cxn modelId="{423A0578-CDB5-47FF-A31C-3643A56D36FB}" type="presParOf" srcId="{C2C140ED-B618-4D87-811D-382028F46634}" destId="{46A92F2E-6670-410C-AC34-C7AB3218C23D}" srcOrd="1" destOrd="0" presId="urn:microsoft.com/office/officeart/2018/2/layout/IconVerticalSolidList"/>
    <dgm:cxn modelId="{E465B322-8156-4625-91FF-7C70128B0E07}" type="presParOf" srcId="{C2C140ED-B618-4D87-811D-382028F46634}" destId="{C2324D3F-D146-4798-B557-236EF48D2D20}" srcOrd="2" destOrd="0" presId="urn:microsoft.com/office/officeart/2018/2/layout/IconVerticalSolidList"/>
    <dgm:cxn modelId="{F33171A4-0E6B-4B5A-9289-8C6611758443}" type="presParOf" srcId="{C2C140ED-B618-4D87-811D-382028F46634}" destId="{6277D9F1-2C8A-47B4-842B-C7336B9AD121}" srcOrd="3" destOrd="0" presId="urn:microsoft.com/office/officeart/2018/2/layout/IconVerticalSolidList"/>
    <dgm:cxn modelId="{34EA0992-8D44-4395-BE0E-90345E392A5E}" type="presParOf" srcId="{E67A1D12-AE25-44C2-B29A-683A53164D0B}" destId="{2B6E1F1C-95FA-4CFA-97CF-462F02B4B573}" srcOrd="3" destOrd="0" presId="urn:microsoft.com/office/officeart/2018/2/layout/IconVerticalSolidList"/>
    <dgm:cxn modelId="{52616210-EBC9-48C0-A910-743AC2BBA0F2}" type="presParOf" srcId="{E67A1D12-AE25-44C2-B29A-683A53164D0B}" destId="{D4837437-B8A0-49E9-9902-3C295BE34F39}" srcOrd="4" destOrd="0" presId="urn:microsoft.com/office/officeart/2018/2/layout/IconVerticalSolidList"/>
    <dgm:cxn modelId="{3D16344F-C0D6-49FB-8FE7-C13E012CD75D}" type="presParOf" srcId="{D4837437-B8A0-49E9-9902-3C295BE34F39}" destId="{8347FB9C-ED7D-4363-8C6A-E88F074BAA3B}" srcOrd="0" destOrd="0" presId="urn:microsoft.com/office/officeart/2018/2/layout/IconVerticalSolidList"/>
    <dgm:cxn modelId="{DACDD1E6-E40C-42C2-BB6E-3C197FCE9F1F}" type="presParOf" srcId="{D4837437-B8A0-49E9-9902-3C295BE34F39}" destId="{EF982B03-D6E2-45E2-9864-103BE44BA0F8}" srcOrd="1" destOrd="0" presId="urn:microsoft.com/office/officeart/2018/2/layout/IconVerticalSolidList"/>
    <dgm:cxn modelId="{27FA712B-7CFD-4ECD-8320-1BE5ECB82191}" type="presParOf" srcId="{D4837437-B8A0-49E9-9902-3C295BE34F39}" destId="{F9C16F49-B328-449E-8D27-5233228645F4}" srcOrd="2" destOrd="0" presId="urn:microsoft.com/office/officeart/2018/2/layout/IconVerticalSolidList"/>
    <dgm:cxn modelId="{3B9FF2F3-E758-408D-B8F3-7FF6F493AF87}" type="presParOf" srcId="{D4837437-B8A0-49E9-9902-3C295BE34F39}" destId="{E27EDEDB-23AD-4ADC-AE37-71CD6C601AA2}" srcOrd="3" destOrd="0" presId="urn:microsoft.com/office/officeart/2018/2/layout/IconVerticalSolidList"/>
    <dgm:cxn modelId="{5093D7BF-8E25-4990-A4A3-DC596C45BF96}" type="presParOf" srcId="{E67A1D12-AE25-44C2-B29A-683A53164D0B}" destId="{0176AAE6-6426-4E76-B75B-9FC8E008037E}" srcOrd="5" destOrd="0" presId="urn:microsoft.com/office/officeart/2018/2/layout/IconVerticalSolidList"/>
    <dgm:cxn modelId="{FB1F3504-7D12-4FF2-A388-45121D9498A4}" type="presParOf" srcId="{E67A1D12-AE25-44C2-B29A-683A53164D0B}" destId="{C47666A3-6303-4B7C-93FA-32EE2E159E07}" srcOrd="6" destOrd="0" presId="urn:microsoft.com/office/officeart/2018/2/layout/IconVerticalSolidList"/>
    <dgm:cxn modelId="{4573C493-E518-4E9B-99E8-F679C747F8F7}" type="presParOf" srcId="{C47666A3-6303-4B7C-93FA-32EE2E159E07}" destId="{960D843B-40C2-4D49-B07A-0C54A3CE77D7}" srcOrd="0" destOrd="0" presId="urn:microsoft.com/office/officeart/2018/2/layout/IconVerticalSolidList"/>
    <dgm:cxn modelId="{14CBA4C5-ED38-4DB9-8A7C-E222A42B4171}" type="presParOf" srcId="{C47666A3-6303-4B7C-93FA-32EE2E159E07}" destId="{ECA5301B-A5CA-4E59-B963-9A462E56E5AE}" srcOrd="1" destOrd="0" presId="urn:microsoft.com/office/officeart/2018/2/layout/IconVerticalSolidList"/>
    <dgm:cxn modelId="{EED6B0BA-A28F-4A6B-B9FB-632DEA46D130}" type="presParOf" srcId="{C47666A3-6303-4B7C-93FA-32EE2E159E07}" destId="{3AB711C6-C7E6-4164-BE9E-79AF99F07329}" srcOrd="2" destOrd="0" presId="urn:microsoft.com/office/officeart/2018/2/layout/IconVerticalSolidList"/>
    <dgm:cxn modelId="{DD475283-9ADD-4F3B-B764-784544FE425A}" type="presParOf" srcId="{C47666A3-6303-4B7C-93FA-32EE2E159E07}" destId="{1E502030-6E46-49B8-B87A-40D06D5400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8866-8FCF-4117-A76E-2AE824C10EE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BEC9B-28B0-42A2-8DB9-26123C13DC9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CBA5-C2BC-44CC-8541-1EFF2679A9A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미리 정한 기준에 따라서 매번 가장 좋아 보이는 답을 선택</a:t>
          </a:r>
          <a:endParaRPr lang="en-US" sz="2200" kern="1200"/>
        </a:p>
      </dsp:txBody>
      <dsp:txXfrm>
        <a:off x="1429899" y="2442"/>
        <a:ext cx="5083704" cy="1238008"/>
      </dsp:txXfrm>
    </dsp:sp>
    <dsp:sp modelId="{6CA7F6C5-9B30-4884-817D-29A183352A9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92F2E-6670-410C-AC34-C7AB3218C23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D9F1-2C8A-47B4-842B-C7336B9AD121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b="1" kern="1200" dirty="0">
              <a:solidFill>
                <a:srgbClr val="FF0000"/>
              </a:solidFill>
            </a:rPr>
            <a:t>근시안적으로 해를 구할 당시</a:t>
          </a:r>
          <a:r>
            <a:rPr lang="ko-KR" sz="2200" kern="1200" dirty="0"/>
            <a:t>에 가장 최적인 해를 구함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8347FB9C-ED7D-4363-8C6A-E88F074BAA3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82B03-D6E2-45E2-9864-103BE44BA0F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DEDB-23AD-4ADC-AE37-71CD6C601AA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동적계획법 보다 효율적</a:t>
          </a:r>
          <a:endParaRPr lang="en-US" sz="2200" kern="1200"/>
        </a:p>
      </dsp:txBody>
      <dsp:txXfrm>
        <a:off x="1429899" y="3097464"/>
        <a:ext cx="5083704" cy="1238008"/>
      </dsp:txXfrm>
    </dsp:sp>
    <dsp:sp modelId="{960D843B-40C2-4D49-B07A-0C54A3CE77D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5301B-A5CA-4E59-B963-9A462E56E5A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02030-6E46-49B8-B87A-40D06D5400B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동적계획법처럼 </a:t>
          </a:r>
          <a:r>
            <a:rPr lang="ko-KR" sz="2200" b="1" kern="1200" dirty="0">
              <a:solidFill>
                <a:srgbClr val="FF0000"/>
              </a:solidFill>
            </a:rPr>
            <a:t>항상 최적의 해를 구한다는 보장불가</a:t>
          </a:r>
          <a:endParaRPr lang="en-US" sz="2200" kern="1200" dirty="0">
            <a:solidFill>
              <a:srgbClr val="FF0000"/>
            </a:solidFill>
          </a:endParaRP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040AF-CDC3-48A7-A67F-059C7BBB7DA5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FBA5-D8CD-4A40-AE17-7C9A42BF7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4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1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5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9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5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2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7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7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E620-F851-4563-AA39-A1DB21D3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78A6-140D-48DA-B1FE-ED0E8ADD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494D6-6F4E-46E7-BA3F-F4BA6E70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6134-07A0-494C-9687-4A4307B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F9E8C-0734-425E-8BF3-357B8704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C9D7-5289-476B-B113-9754186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499D8-EA2F-4834-A1CC-B2B9BB27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24E5-2529-410A-9D08-3EA2449A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59CA1-73EB-4274-A791-DDAD866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1C76-DE58-4355-B7FC-7485A727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3D5F-43F3-42B8-9D3B-531C3BE4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623D5-EFBD-4D94-A687-91AB8BFC7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71B93-BDB9-409A-B707-4C715E8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9A9CE-EC3C-49B2-AB1A-6B9E82A2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9666B-4CE5-4F0A-83BA-821468E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29E-245A-4C0C-BE2B-0D3E595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AE3C-7A23-4446-8EA9-DD711C13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9C5FD-BC12-41C9-9DEF-9CB40D69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61509-6E1D-41C7-9DEC-CD43552A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E4AD0-EECD-499E-910A-33E1D26C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74B4-1793-43E3-A062-FB03793F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17B8D-38C2-4F2D-965B-5075E05E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7709-6B6E-47D5-9FFD-257E63A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7208-7222-46A0-A750-6E5C8763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FA3AD-BC3B-49B8-9AFD-B01BF16A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B508-E09B-4EB2-989B-F8DE4C70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2B6BA-1549-4427-A4AE-5AD459D9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73D78-BE08-4C00-BE13-3D7EF316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95ABD-5980-4242-AA6E-F09A32F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C1EC4-6229-4EB9-B518-D70A052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11927-469A-4846-A02D-BD7CFE06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E3C3-FDD9-4533-9F50-6A9C55E4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82E-34FA-4BDA-97D4-1236A2F6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85DC-EF22-40D0-A835-F33E3B33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88396-EFF1-4D01-8BDC-2EF1967C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34DFA-E022-4A88-9549-8E39C999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6F391D-C503-4091-BE02-9FB109B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697E2-9952-4540-9030-8EAD0C0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B3D08-8C47-49FE-B181-58E8AF8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D80E-6E01-466B-8E6D-60B3A2EC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9A887-A668-4D7F-9EDD-BD6AA9A4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B9758-961C-4DBD-A2B0-D344B0E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D675-81BE-4BCF-A38E-3B882CE6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B08CA-BEB8-4CF5-933F-A1982C0C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86F6A-F13B-4B8E-8F3F-5A72C3F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9E0CC-66D2-40DF-926F-EFB9C506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7DBBB-7047-49D6-A16E-FD1160A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F9502-1AB5-4756-BE5A-D67A63A7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43CE3-74BA-49C9-B7E6-B7DB12C2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4A562-D54C-4F91-8946-A8B1EE6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4632A-005F-4658-A877-0958048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1099E-FB55-459C-8F31-05667ED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A918-ADE2-4A1F-9E1D-BAC661FA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FBF25-6E50-4426-A2BC-2ED721E5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629DB-69F7-4FFF-8980-7F7E3018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D5135-F303-4D24-8502-7F03A22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5E702-3FEE-459F-A1E2-A645B46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D4EFA-72EC-4003-959E-27D62ED8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94708-5498-42B6-A8ED-5AE4002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7A038-8B46-4CA1-872C-22614467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21CC4-D7E3-4B3B-B0E3-D95CB50F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8FFB-BE52-496B-8173-A84F6C79BC1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6D0DF-E851-4060-85BD-0542B9A4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34EC-D613-4213-A16D-40A652C4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-insider.tistory.com/entry/Prim-vs-Dijkstra-%ED%94%84%EB%A6%BC-%EB%8B%A4%EC%9D%B5%EC%8A%A4%ED%8A%B8%EB%9D%BC-%EB%B9%84%EA%B5%90" TargetMode="External"/><Relationship Id="rId2" Type="http://schemas.openxmlformats.org/officeDocument/2006/relationships/hyperlink" Target="https://ujink.tistory.com/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CD8AE-A524-4248-AEA7-2493CB06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Greedy Algorithm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DD5E0-836D-4107-BC36-C1A53620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395784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탐욕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30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go언어에 대한 이미지 검색결과">
            <a:extLst>
              <a:ext uri="{FF2B5EF4-FFF2-40B4-BE49-F238E27FC236}">
                <a16:creationId xmlns:a16="http://schemas.microsoft.com/office/drawing/2014/main" id="{11DEEDF9-7F5F-4617-AC1A-F6D18B384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r="25465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375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DE6E06-ABAF-4BBC-A394-F993E8F81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문제풀이</a:t>
            </a:r>
          </a:p>
        </p:txBody>
      </p:sp>
    </p:spTree>
    <p:extLst>
      <p:ext uri="{BB962C8B-B14F-4D97-AF65-F5344CB8AC3E}">
        <p14:creationId xmlns:p14="http://schemas.microsoft.com/office/powerpoint/2010/main" val="398514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b="1" dirty="0"/>
              <a:t>섬 연결하기</a:t>
            </a:r>
            <a:b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E6062-C2DF-4DC1-98BE-C8F19096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atinLnBrk="0">
              <a:spcAft>
                <a:spcPts val="600"/>
              </a:spcAft>
            </a:pPr>
            <a:r>
              <a:rPr lang="ko-KR" altLang="en-US" sz="2000" dirty="0" err="1"/>
              <a:t>크루스칼</a:t>
            </a:r>
            <a:r>
              <a:rPr lang="ko-KR" altLang="en-US" sz="2000" dirty="0"/>
              <a:t> 알고리즘 사용</a:t>
            </a:r>
            <a:endParaRPr lang="en-US" altLang="ko-KR" sz="2000" dirty="0"/>
          </a:p>
          <a:p>
            <a:pPr marL="285750" latinLnBrk="0">
              <a:spcAft>
                <a:spcPts val="600"/>
              </a:spcAft>
            </a:pPr>
            <a:r>
              <a:rPr lang="ko-KR" altLang="en-US" sz="2000" dirty="0"/>
              <a:t>사이클 감지는 유니언 </a:t>
            </a:r>
            <a:r>
              <a:rPr lang="ko-KR" altLang="en-US" sz="2000" dirty="0" err="1"/>
              <a:t>파인드</a:t>
            </a:r>
            <a:r>
              <a:rPr lang="ko-KR" altLang="en-US" sz="2000" dirty="0"/>
              <a:t> 알고리즘 사용</a:t>
            </a:r>
          </a:p>
        </p:txBody>
      </p:sp>
      <p:pic>
        <p:nvPicPr>
          <p:cNvPr id="1026" name="Picture 2" descr="https://gmlwjd9405.github.io/images/algorithm-mst/kruskal-example2.png">
            <a:extLst>
              <a:ext uri="{FF2B5EF4-FFF2-40B4-BE49-F238E27FC236}">
                <a16:creationId xmlns:a16="http://schemas.microsoft.com/office/drawing/2014/main" id="{73BA61B7-A430-4D0C-99DC-411C34C1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7151" y="477564"/>
            <a:ext cx="6540576" cy="59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31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구명보트</a:t>
            </a:r>
            <a:b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E6062-C2DF-4DC1-98BE-C8F19096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457200" latinLnBrk="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/>
              <a:t>사람들을 몸무게 내림차순 정렬</a:t>
            </a:r>
            <a:endParaRPr lang="en-US" altLang="ko-KR" sz="2000" dirty="0"/>
          </a:p>
          <a:p>
            <a:pPr marL="514350" indent="-457200" latinLnBrk="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/>
              <a:t>제일 뚱뚱한 사람과 제일 날씬한 사람이 무게제한을 넘는가</a:t>
            </a:r>
            <a:r>
              <a:rPr lang="en-US" altLang="ko-KR" sz="2000" dirty="0"/>
              <a:t>?</a:t>
            </a:r>
          </a:p>
          <a:p>
            <a:pPr marL="514350" indent="-457200" latinLnBrk="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/>
              <a:t>안 넘으면 같이 타고 넘으면 뚱뚱한 사람 혼자 탐</a:t>
            </a:r>
            <a:endParaRPr lang="en-US" altLang="ko-KR" sz="2000" dirty="0"/>
          </a:p>
          <a:p>
            <a:pPr marL="514350" indent="-457200" latinLnBrk="0">
              <a:spcAft>
                <a:spcPts val="600"/>
              </a:spcAft>
              <a:buFont typeface="+mj-lt"/>
              <a:buAutoNum type="arabicPeriod"/>
            </a:pPr>
            <a:endParaRPr lang="ko-KR" altLang="en-US" sz="2000" dirty="0"/>
          </a:p>
        </p:txBody>
      </p:sp>
      <p:pic>
        <p:nvPicPr>
          <p:cNvPr id="4" name="Picture 2" descr="보노보노에 대한 이미지 검색결과">
            <a:extLst>
              <a:ext uri="{FF2B5EF4-FFF2-40B4-BE49-F238E27FC236}">
                <a16:creationId xmlns:a16="http://schemas.microsoft.com/office/drawing/2014/main" id="{BB9E5E23-897D-43E9-B5C3-AEA447472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37" y="236765"/>
            <a:ext cx="1773546" cy="22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보노보노에 대한 이미지 검색결과">
            <a:extLst>
              <a:ext uri="{FF2B5EF4-FFF2-40B4-BE49-F238E27FC236}">
                <a16:creationId xmlns:a16="http://schemas.microsoft.com/office/drawing/2014/main" id="{829C7E2F-EE0C-44B2-81AB-404E4472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983" y="236765"/>
            <a:ext cx="1773546" cy="22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보노보노에 대한 이미지 검색결과">
            <a:extLst>
              <a:ext uri="{FF2B5EF4-FFF2-40B4-BE49-F238E27FC236}">
                <a16:creationId xmlns:a16="http://schemas.microsoft.com/office/drawing/2014/main" id="{1AD04F9B-D227-4C98-8E29-6009515A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29" y="236765"/>
            <a:ext cx="1773546" cy="22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보노보노에 대한 이미지 검색결과">
            <a:extLst>
              <a:ext uri="{FF2B5EF4-FFF2-40B4-BE49-F238E27FC236}">
                <a16:creationId xmlns:a16="http://schemas.microsoft.com/office/drawing/2014/main" id="{8E78ABD8-C8FF-4C10-A636-362094AF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75" y="236765"/>
            <a:ext cx="1773546" cy="22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돛단배 아이콘에 대한 이미지 검색결과">
            <a:extLst>
              <a:ext uri="{FF2B5EF4-FFF2-40B4-BE49-F238E27FC236}">
                <a16:creationId xmlns:a16="http://schemas.microsoft.com/office/drawing/2014/main" id="{E1A8F29E-EEAE-43A0-BD54-DF80CCF3B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908" y="4598263"/>
            <a:ext cx="1762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568F38-A1B1-4E79-94B5-7295252546F3}"/>
              </a:ext>
            </a:extLst>
          </p:cNvPr>
          <p:cNvSpPr txBox="1"/>
          <p:nvPr/>
        </p:nvSpPr>
        <p:spPr>
          <a:xfrm>
            <a:off x="8113525" y="6272430"/>
            <a:ext cx="75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738E77-E16A-48E9-B691-F8206669BF63}"/>
              </a:ext>
            </a:extLst>
          </p:cNvPr>
          <p:cNvSpPr txBox="1"/>
          <p:nvPr/>
        </p:nvSpPr>
        <p:spPr>
          <a:xfrm>
            <a:off x="7110656" y="1632857"/>
            <a:ext cx="75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0BB50D64-C659-4DC7-A4E9-57BE50B0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163" y="1154710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2DFF5547-4751-40CC-97FF-A84E581B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32" y="1154710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C3CBC-DAE8-480D-8FDA-8E087673C818}"/>
              </a:ext>
            </a:extLst>
          </p:cNvPr>
          <p:cNvSpPr txBox="1"/>
          <p:nvPr/>
        </p:nvSpPr>
        <p:spPr>
          <a:xfrm>
            <a:off x="10613403" y="1632857"/>
            <a:ext cx="75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80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30BA7319-8B5A-4262-A37D-12F6C86F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86" y="1154710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B55C298B-6436-4267-88E3-4519001B3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24" y="1154710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D5C366-0557-4798-AF03-4C7F7BA6FC37}"/>
              </a:ext>
            </a:extLst>
          </p:cNvPr>
          <p:cNvSpPr txBox="1"/>
          <p:nvPr/>
        </p:nvSpPr>
        <p:spPr>
          <a:xfrm>
            <a:off x="8839857" y="1632857"/>
            <a:ext cx="75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9D4512F-994B-4AAE-9760-BA642EAB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46" y="1154708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B3E7BF44-84EC-499F-8655-EBCF1082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85" y="1154709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A2D16-1CD0-437B-BCCF-B6721E5898EE}"/>
              </a:ext>
            </a:extLst>
          </p:cNvPr>
          <p:cNvSpPr txBox="1"/>
          <p:nvPr/>
        </p:nvSpPr>
        <p:spPr>
          <a:xfrm>
            <a:off x="5337110" y="1632857"/>
            <a:ext cx="75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07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871432-8E3F-4FEF-A39B-C2BDEF38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268"/>
            <a:ext cx="12192000" cy="75985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365BEF-7089-4D73-967F-4CB74A86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72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7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1012004"/>
            <a:ext cx="3950563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탐욕 알고리즘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27C28F6-69BB-484B-8F06-3CBD5C89F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9895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33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DE6E06-ABAF-4BBC-A394-F993E8F81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적용가능 예</a:t>
            </a:r>
          </a:p>
        </p:txBody>
      </p:sp>
    </p:spTree>
    <p:extLst>
      <p:ext uri="{BB962C8B-B14F-4D97-AF65-F5344CB8AC3E}">
        <p14:creationId xmlns:p14="http://schemas.microsoft.com/office/powerpoint/2010/main" val="415986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Kruskal Algorithm</a:t>
            </a:r>
            <a:b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모든 노드들 최소비용으로 연결</a:t>
            </a:r>
            <a:r>
              <a:rPr lang="en-US" altLang="ko-KR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E6062-C2DF-4DC1-98BE-C8F19096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atinLnBrk="0">
              <a:spcAft>
                <a:spcPts val="600"/>
              </a:spcAft>
            </a:pPr>
            <a:r>
              <a:rPr lang="ko-KR" altLang="en-US" sz="2000"/>
              <a:t>가중치가 가장 작은 간선부터 차례로 선택</a:t>
            </a:r>
            <a:endParaRPr lang="en-US" altLang="ko-KR" sz="2000"/>
          </a:p>
          <a:p>
            <a:pPr marL="285750" latinLnBrk="0">
              <a:spcAft>
                <a:spcPts val="600"/>
              </a:spcAft>
            </a:pPr>
            <a:endParaRPr lang="en-US" altLang="ko-KR" sz="2000"/>
          </a:p>
          <a:p>
            <a:pPr marL="285750" latinLnBrk="0">
              <a:spcAft>
                <a:spcPts val="600"/>
              </a:spcAft>
            </a:pPr>
            <a:r>
              <a:rPr lang="ko-KR" altLang="en-US" sz="2000"/>
              <a:t>사이클을 만드는 경우에는 제외</a:t>
            </a:r>
          </a:p>
        </p:txBody>
      </p:sp>
      <p:pic>
        <p:nvPicPr>
          <p:cNvPr id="1026" name="Picture 2" descr="https://gmlwjd9405.github.io/images/algorithm-mst/kruskal-example2.png">
            <a:extLst>
              <a:ext uri="{FF2B5EF4-FFF2-40B4-BE49-F238E27FC236}">
                <a16:creationId xmlns:a16="http://schemas.microsoft.com/office/drawing/2014/main" id="{73BA61B7-A430-4D0C-99DC-411C34C1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7151" y="477564"/>
            <a:ext cx="6540576" cy="59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58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dirty="0"/>
              <a:t>Prim Algorithm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600" dirty="0"/>
              <a:t>모든 노드들 최소비용으로 연결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pic>
        <p:nvPicPr>
          <p:cNvPr id="4098" name="Picture 2" descr="https://t1.daumcdn.net/cfile/tistory/236CA03757755D3705">
            <a:extLst>
              <a:ext uri="{FF2B5EF4-FFF2-40B4-BE49-F238E27FC236}">
                <a16:creationId xmlns:a16="http://schemas.microsoft.com/office/drawing/2014/main" id="{5981F601-3FF7-4E73-8C0C-A927DCBA2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39" y="1337967"/>
            <a:ext cx="6710947" cy="418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임의의 정점에서 가중치가 최소인 간선 선택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선택된 정점과 간선들 중 가중치가 제일 작은 간선 선택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사이클을 만드는 경우에는 제외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3284CC9-2DFC-48D9-9178-CFC563DAB52C}"/>
              </a:ext>
            </a:extLst>
          </p:cNvPr>
          <p:cNvSpPr/>
          <p:nvPr/>
        </p:nvSpPr>
        <p:spPr>
          <a:xfrm>
            <a:off x="8075720" y="2048238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0798C92-6210-4285-AB02-4ACD2FC8C363}"/>
              </a:ext>
            </a:extLst>
          </p:cNvPr>
          <p:cNvSpPr/>
          <p:nvPr/>
        </p:nvSpPr>
        <p:spPr>
          <a:xfrm>
            <a:off x="10713868" y="1525935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542BA8-56F5-4286-810C-BBAB34978BC4}"/>
              </a:ext>
            </a:extLst>
          </p:cNvPr>
          <p:cNvSpPr/>
          <p:nvPr/>
        </p:nvSpPr>
        <p:spPr>
          <a:xfrm>
            <a:off x="7393619" y="3896273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111F09-0FBF-449E-B977-ECB6DDF8FEEF}"/>
              </a:ext>
            </a:extLst>
          </p:cNvPr>
          <p:cNvSpPr/>
          <p:nvPr/>
        </p:nvSpPr>
        <p:spPr>
          <a:xfrm>
            <a:off x="9657425" y="3846194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E70C48-7CAA-4505-BA6D-214CDF20DC4C}"/>
              </a:ext>
            </a:extLst>
          </p:cNvPr>
          <p:cNvSpPr/>
          <p:nvPr/>
        </p:nvSpPr>
        <p:spPr>
          <a:xfrm>
            <a:off x="5194296" y="4330256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2323132-5184-4100-A576-44C90002A706}"/>
              </a:ext>
            </a:extLst>
          </p:cNvPr>
          <p:cNvSpPr/>
          <p:nvPr/>
        </p:nvSpPr>
        <p:spPr>
          <a:xfrm>
            <a:off x="8521083" y="5245679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01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dirty="0"/>
              <a:t>Dijkstra Algorithm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800" dirty="0"/>
              <a:t>두 노드 간 최단거리를 구함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한 정점에서 다른 모든 정점들의 최단거리를 구함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첫 정점을 기준으로 연결된 정점들을 추가 </a:t>
            </a:r>
            <a:r>
              <a:rPr lang="en-US" altLang="ko-KR" dirty="0"/>
              <a:t>, </a:t>
            </a:r>
            <a:r>
              <a:rPr lang="ko-KR" altLang="en-US" dirty="0"/>
              <a:t>그 다음으로 최단 거리 갱신</a:t>
            </a:r>
            <a:endParaRPr lang="en-US" altLang="ko-KR" sz="2000" dirty="0"/>
          </a:p>
        </p:txBody>
      </p:sp>
      <p:pic>
        <p:nvPicPr>
          <p:cNvPr id="5122" name="Picture 2" descr="https://t1.daumcdn.net/cfile/tistory/231DF94157755EFC0A">
            <a:extLst>
              <a:ext uri="{FF2B5EF4-FFF2-40B4-BE49-F238E27FC236}">
                <a16:creationId xmlns:a16="http://schemas.microsoft.com/office/drawing/2014/main" id="{01511322-C229-4F99-986F-F90D2E7FB8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21" y="301442"/>
            <a:ext cx="5763587" cy="625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88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b="1" dirty="0"/>
              <a:t>거스름돈 나눠 주기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800" dirty="0"/>
              <a:t>거스른 돈의 가지 수 최소화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거스름돈 나눠 주기가 항상 </a:t>
            </a:r>
            <a:r>
              <a:rPr lang="en-US" altLang="ko-KR" dirty="0"/>
              <a:t>Greedy Algorithm</a:t>
            </a:r>
            <a:r>
              <a:rPr lang="ko-KR" altLang="en-US" dirty="0"/>
              <a:t>으로 해결되는 것은 아니다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Ex) 14</a:t>
            </a:r>
            <a:r>
              <a:rPr lang="ko-KR" altLang="en-US" sz="2000" dirty="0"/>
              <a:t>원인 경우</a:t>
            </a:r>
            <a:endParaRPr lang="en-US" altLang="ko-KR" sz="2000" dirty="0"/>
          </a:p>
        </p:txBody>
      </p:sp>
      <p:pic>
        <p:nvPicPr>
          <p:cNvPr id="6146" name="Picture 2" descr="금화에 대한 이미지 검색결과">
            <a:extLst>
              <a:ext uri="{FF2B5EF4-FFF2-40B4-BE49-F238E27FC236}">
                <a16:creationId xmlns:a16="http://schemas.microsoft.com/office/drawing/2014/main" id="{A838D223-02F5-4DBA-A651-D19D92D567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60" y="1455576"/>
            <a:ext cx="7019018" cy="39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01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ctr" latinLnBrk="0"/>
            <a:r>
              <a:rPr lang="en-US" altLang="ko-KR" sz="2800" b="1" dirty="0"/>
              <a:t>Task Scheduling Problem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600" dirty="0"/>
              <a:t>최소 대기시간으로 모든 작업 수행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SJF(Shortest Job First)</a:t>
            </a:r>
            <a:r>
              <a:rPr lang="ko-KR" altLang="en-US" sz="2000" dirty="0"/>
              <a:t> 스케줄링이 대표적인 예</a:t>
            </a:r>
            <a:endParaRPr lang="en-US" altLang="ko-KR" sz="2000" dirty="0"/>
          </a:p>
        </p:txBody>
      </p:sp>
      <p:pic>
        <p:nvPicPr>
          <p:cNvPr id="7170" name="Picture 2" descr="sjf 알고리즘에 대한 이미지 검색결과">
            <a:extLst>
              <a:ext uri="{FF2B5EF4-FFF2-40B4-BE49-F238E27FC236}">
                <a16:creationId xmlns:a16="http://schemas.microsoft.com/office/drawing/2014/main" id="{D30BAA7E-D1AF-41C3-AABC-023D7E60F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446" y="841341"/>
            <a:ext cx="6900423" cy="517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02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259B-7198-42E7-9280-D178105E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7185-E5C8-45BC-800F-3F550450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탐욕 </a:t>
            </a:r>
            <a:r>
              <a:rPr lang="ko-KR" altLang="en-US" dirty="0" err="1"/>
              <a:t>알로리즘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https://ujink.tistory.com/10</a:t>
            </a:r>
            <a:endParaRPr lang="en-US" altLang="ko-KR" dirty="0"/>
          </a:p>
          <a:p>
            <a:r>
              <a:rPr lang="ko-KR" altLang="en-US" dirty="0" err="1"/>
              <a:t>다익스트리</a:t>
            </a:r>
            <a:r>
              <a:rPr lang="ko-KR" altLang="en-US" dirty="0"/>
              <a:t> 알고리즘 </a:t>
            </a:r>
            <a:r>
              <a:rPr lang="en-US" altLang="ko-KR" dirty="0"/>
              <a:t>&amp; 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https://coding-insider.tistory.com/entry/Prim-vs-Dijkstra-%ED%94%84%EB%A6%BC-%EB%8B%A4%EC%9D%B5%EC%8A%A4%ED%8A%B8%EB%9D%BC-%EB%B9%84%EA%B5%90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56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289</Words>
  <Application>Microsoft Office PowerPoint</Application>
  <PresentationFormat>와이드스크린</PresentationFormat>
  <Paragraphs>53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주아</vt:lpstr>
      <vt:lpstr>Arial</vt:lpstr>
      <vt:lpstr>Calibri</vt:lpstr>
      <vt:lpstr>Office 테마</vt:lpstr>
      <vt:lpstr>Greedy Algorithm </vt:lpstr>
      <vt:lpstr>탐욕 알고리즘?</vt:lpstr>
      <vt:lpstr>적용가능 예</vt:lpstr>
      <vt:lpstr>Kruskal Algorithm (모든 노드들 최소비용으로 연결)</vt:lpstr>
      <vt:lpstr>Prim Algorithm (모든 노드들 최소비용으로 연결)</vt:lpstr>
      <vt:lpstr>Dijkstra Algorithm (두 노드 간 최단거리를 구함)</vt:lpstr>
      <vt:lpstr>거스름돈 나눠 주기 (거스른 돈의 가지 수 최소화)</vt:lpstr>
      <vt:lpstr>Task Scheduling Problem (최소 대기시간으로 모든 작업 수행)</vt:lpstr>
      <vt:lpstr>참고 사이트</vt:lpstr>
      <vt:lpstr>문제풀이</vt:lpstr>
      <vt:lpstr>섬 연결하기 </vt:lpstr>
      <vt:lpstr>구명보트 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 </dc:title>
  <dc:creator>UNS</dc:creator>
  <cp:lastModifiedBy>선 민기</cp:lastModifiedBy>
  <cp:revision>15</cp:revision>
  <dcterms:created xsi:type="dcterms:W3CDTF">2020-01-16T10:47:33Z</dcterms:created>
  <dcterms:modified xsi:type="dcterms:W3CDTF">2020-01-18T08:26:31Z</dcterms:modified>
</cp:coreProperties>
</file>